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943" r:id="rId11"/>
  </p:sldMasterIdLst>
  <p:notesMasterIdLst>
    <p:notesMasterId r:id="rId18"/>
  </p:notesMasterIdLst>
  <p:handoutMasterIdLst>
    <p:handoutMasterId r:id="rId19"/>
  </p:handoutMasterIdLst>
  <p:sldIdLst>
    <p:sldId id="2147374840" r:id="rId12"/>
    <p:sldId id="2147374844" r:id="rId13"/>
    <p:sldId id="2147374841" r:id="rId14"/>
    <p:sldId id="2147374842" r:id="rId15"/>
    <p:sldId id="2147374839" r:id="rId16"/>
    <p:sldId id="2147374843" r:id="rId17"/>
  </p:sldIdLst>
  <p:sldSz cx="12192000" cy="6858000"/>
  <p:notesSz cx="9774238" cy="6724650"/>
  <p:custDataLst>
    <p:custData r:id="rId4"/>
    <p:custData r:id="rId5"/>
    <p:custData r:id="rId6"/>
    <p:custData r:id="rId7"/>
    <p:custData r:id="rId8"/>
    <p:custData r:id="rId9"/>
    <p:custData r:id="rId1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D82D013-33D7-4DA4-A4A2-E4921FCEEA0D}">
          <p14:sldIdLst/>
        </p14:section>
        <p14:section name="intro" id="{FEFC3049-DCBC-46BC-902F-976388BC8C54}">
          <p14:sldIdLst/>
        </p14:section>
        <p14:section name="breadth" id="{F43874C6-242A-467B-AA9F-C41CDC9DC912}">
          <p14:sldIdLst/>
        </p14:section>
        <p14:section name="scale" id="{D743BBDA-A932-490E-B3D0-9D3C8B699C6B}">
          <p14:sldIdLst/>
        </p14:section>
        <p14:section name="robustness &amp; resilience" id="{43B004C4-FE0E-41E0-8020-D3473771249F}">
          <p14:sldIdLst>
            <p14:sldId id="2147374840"/>
            <p14:sldId id="2147374844"/>
            <p14:sldId id="2147374841"/>
            <p14:sldId id="2147374842"/>
            <p14:sldId id="2147374839"/>
            <p14:sldId id="2147374843"/>
          </p14:sldIdLst>
        </p14:section>
      </p14:sectionLst>
    </p:ext>
    <p:ext uri="{EFAFB233-063F-42B5-8137-9DF3F51BA10A}">
      <p15:sldGuideLst xmlns:p15="http://schemas.microsoft.com/office/powerpoint/2012/main">
        <p15:guide id="1" orient="horz" pos="3952" userDrawn="1">
          <p15:clr>
            <a:srgbClr val="A4A3A4"/>
          </p15:clr>
        </p15:guide>
        <p15:guide id="2" pos="3817" userDrawn="1">
          <p15:clr>
            <a:srgbClr val="A4A3A4"/>
          </p15:clr>
        </p15:guide>
        <p15:guide id="3" orient="horz" pos="4224" userDrawn="1">
          <p15:clr>
            <a:srgbClr val="A4A3A4"/>
          </p15:clr>
        </p15:guide>
        <p15:guide id="5" orient="horz" pos="1003" userDrawn="1">
          <p15:clr>
            <a:srgbClr val="A4A3A4"/>
          </p15:clr>
        </p15:guide>
        <p15:guide id="12" orient="horz" pos="1638" userDrawn="1">
          <p15:clr>
            <a:srgbClr val="A4A3A4"/>
          </p15:clr>
        </p15:guide>
        <p15:guide id="13" orient="horz" pos="2047" userDrawn="1">
          <p15:clr>
            <a:srgbClr val="A4A3A4"/>
          </p15:clr>
        </p15:guide>
        <p15:guide id="14" orient="horz" pos="1457" userDrawn="1">
          <p15:clr>
            <a:srgbClr val="A4A3A4"/>
          </p15:clr>
        </p15:guide>
        <p15:guide id="17" orient="horz" pos="3317" userDrawn="1">
          <p15:clr>
            <a:srgbClr val="A4A3A4"/>
          </p15:clr>
        </p15:guide>
        <p15:guide id="18" orient="horz" pos="2795" userDrawn="1">
          <p15:clr>
            <a:srgbClr val="A4A3A4"/>
          </p15:clr>
        </p15:guide>
        <p15:guide id="19" orient="horz" pos="2727" userDrawn="1">
          <p15:clr>
            <a:srgbClr val="A4A3A4"/>
          </p15:clr>
        </p15:guide>
        <p15:guide id="20" orient="horz" pos="1298" userDrawn="1">
          <p15:clr>
            <a:srgbClr val="A4A3A4"/>
          </p15:clr>
        </p15:guide>
        <p15:guide id="21" orient="horz" pos="1865" userDrawn="1">
          <p15:clr>
            <a:srgbClr val="A4A3A4"/>
          </p15:clr>
        </p15:guide>
        <p15:guide id="22" orient="horz" pos="1412" userDrawn="1">
          <p15:clr>
            <a:srgbClr val="A4A3A4"/>
          </p15:clr>
        </p15:guide>
        <p15:guide id="23" orient="horz" pos="1502" userDrawn="1">
          <p15:clr>
            <a:srgbClr val="A4A3A4"/>
          </p15:clr>
        </p15:guide>
      </p15:sldGuideLst>
    </p:ext>
    <p:ext uri="{2D200454-40CA-4A62-9FC3-DE9A4176ACB9}">
      <p15:notesGuideLst xmlns:p15="http://schemas.microsoft.com/office/powerpoint/2012/main">
        <p15:guide id="1" orient="horz" pos="2118" userDrawn="1">
          <p15:clr>
            <a:srgbClr val="A4A3A4"/>
          </p15:clr>
        </p15:guide>
        <p15:guide id="2" pos="3079" userDrawn="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0F6E207-2D7F-33FF-043B-0FAF5A195DFC}" name="Tom Taylor (Boston)" initials="TT(" userId="S::tom.taylor@man.com::59e1cb20-6cb5-4755-b734-06fc4431fbd0" providerId="AD"/>
  <p188:author id="{4CF19C0C-D9D5-6993-2851-32349E75BE07}" name="Maria Nasi (London)" initials="MN(" userId="S::Maria.Nasi@man.com::3bae72cd-25a3-48fd-abd9-5ed4f27bccfd" providerId="AD"/>
  <p188:author id="{083E2A1E-0043-5226-41C5-59FAC303476B}" name="Sriram Reddy (London)" initials="SR(" userId="S::Sriram.Reddy@man.com::de578cd8-0bf0-44e9-a9b2-51954465a1d7" providerId="AD"/>
  <p188:author id="{5D559F23-23A8-11B9-2A2E-3192842CD164}" name="Ana Bugaenko (London)" initials="A(" userId="S::ana.bugaenko@man.com::dbb67795-f09a-489f-9228-be3c8d6df3db" providerId="AD"/>
  <p188:author id="{E05DE430-297B-A998-FF14-2F6C59174A3F}" name="Luca Padovani (London)" initials="LP" userId="S::Luca.Padovani@man.com::0f50625a-f0f3-47fd-8b7e-aab514912eaf" providerId="AD"/>
  <p188:author id="{E094FE41-7BFB-4B32-DE38-00BED9477281}" name="Leonor Chabannes (London)" initials="" userId="S::Leonor.Chabannes@man.com::1d36e02b-2113-4cef-9702-3ec3aeb0e1dd" providerId="AD"/>
  <p188:author id="{00F62E4A-14EA-1A80-EFD9-88C79548391B}" name="Leonor Chabannes (London)" initials="L(" userId="S::leonor.chabannes@man.com::1d36e02b-2113-4cef-9702-3ec3aeb0e1dd" providerId="AD"/>
  <p188:author id="{752E1651-559C-D0C7-1A2C-6D885EE58C52}" name="Clara Calitz (London)" initials="CC(" userId="S::clara.calitz@man.com::8fd8deae-5e21-4c0f-9cae-6d5984f825bc" providerId="AD"/>
  <p188:author id="{09C3D554-C7AB-8B5D-1468-1E2CBC6900DF}" name="Lucy Clark (London)" initials="LC" userId="S::Lucy.Clark@man.com::400871d4-cf17-4804-aca2-2e9e5a2fa6af" providerId="AD"/>
  <p188:author id="{6B30D46A-97FA-4DCE-C64C-CA7F2F0312F8}" name="Denise Terenzi (London)" initials="DT(" userId="S::deterenzi@man.com::a3952ba5-4337-4776-97c4-2529e979b24e" providerId="AD"/>
  <p188:author id="{AF274B95-6B18-3975-B33D-F30530B5F2DE}" name="Sam Ratcliff (London)" initials="SR" userId="S::Sam.Ratcliff@man.com::0346ba4c-5468-4199-9e0b-7ce38440851b" providerId="AD"/>
  <p188:author id="{EF12D3B9-D5BC-AB23-BFF0-CF2B240C56D0}" name="Lorenzo Greco" initials="LG" userId="be8ad1eb62d7f4e3" providerId="Windows Live"/>
  <p188:author id="{FAFA8CD0-7E8B-EB95-8B11-604DAE71E16E}" name="Charlotte Gough (London)" initials="CG(" userId="S::Charlotte.Gough@man.com::d6735cad-fa26-4068-9bb7-ee19049633eb" providerId="AD"/>
  <p188:author id="{E91C88D4-E4F9-1AAC-67A3-92F008C6E7D0}" name="Xuan Le (London)" initials="XL" userId="S::Xuan.Le@man.com::b8686ed5-411b-4c31-90e5-100c8352e859" providerId="AD"/>
  <p188:author id="{26B7A7E0-8DA4-8977-373B-F1FAD8139FB0}" name="Sam Ratcliff (London)" initials="S(" userId="S::sam.ratcliff@man.com::0346ba4c-5468-4199-9e0b-7ce38440851b" providerId="AD"/>
  <p188:author id="{34908BE4-5D5F-EB41-5CFA-59D5C447BD2E}" name="Gordon Coughlan (London)" initials="GC" userId="S::Gordon.Coughlan@man.com::96083409-8bd0-4823-85b7-7b6055311015" providerId="AD"/>
  <p188:author id="{FEB0DCE4-4E05-E97C-B296-0C4710741787}" name="Lorenzo Greco (London)" initials="LG" userId="S::Lorenzo.Greco@man.com::f7745c74-c0cf-4993-8bfc-850a7a31c1a3" providerId="AD"/>
  <p188:author id="{F3B7AEEF-7A6D-0C28-9DD0-0BBBF87D5E29}" name="Alex Bren (London)" initials="AB" userId="S::Alex.Bren@man.com::1ee6ec38-4158-4081-a80e-cf21fc479a60" providerId="AD"/>
  <p188:author id="{36F9E6FA-766C-4BA5-A4D8-B724B0EBD08C}" name="Natasha Arnold (London)" initials="" userId="S::Natasha.Arnold@man.com::eb96a2e2-01c9-40e4-ab93-99c16cc885ff" providerId="AD"/>
  <p188:author id="{70EEA0FB-6CB8-745C-9EDA-3B0DF1B79DC1}" name="Barry Fitzgerald (London)" initials="BF(" userId="S::Barry.Fitzgerald@man.com::2e463213-7043-42e4-ac9a-5887256bd93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80E8"/>
    <a:srgbClr val="ACDDFF"/>
    <a:srgbClr val="9DC9E8"/>
    <a:srgbClr val="93BDDA"/>
    <a:srgbClr val="E2E2E2"/>
    <a:srgbClr val="CCCED4"/>
    <a:srgbClr val="E7E8EB"/>
    <a:srgbClr val="E0B6B6"/>
    <a:srgbClr val="DABCBC"/>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6" d="100"/>
          <a:sy n="116" d="100"/>
        </p:scale>
        <p:origin x="354" y="102"/>
      </p:cViewPr>
      <p:guideLst>
        <p:guide orient="horz" pos="3952"/>
        <p:guide pos="3817"/>
        <p:guide orient="horz" pos="4224"/>
        <p:guide orient="horz" pos="1003"/>
        <p:guide orient="horz" pos="1638"/>
        <p:guide orient="horz" pos="2047"/>
        <p:guide orient="horz" pos="1457"/>
        <p:guide orient="horz" pos="3317"/>
        <p:guide orient="horz" pos="2795"/>
        <p:guide orient="horz" pos="2727"/>
        <p:guide orient="horz" pos="1298"/>
        <p:guide orient="horz" pos="1865"/>
        <p:guide orient="horz" pos="1412"/>
        <p:guide orient="horz" pos="1502"/>
      </p:guideLst>
    </p:cSldViewPr>
  </p:slideViewPr>
  <p:notesTextViewPr>
    <p:cViewPr>
      <p:scale>
        <a:sx n="1" d="1"/>
        <a:sy n="1" d="1"/>
      </p:scale>
      <p:origin x="0" y="0"/>
    </p:cViewPr>
  </p:notesTextViewPr>
  <p:sorterViewPr>
    <p:cViewPr>
      <p:scale>
        <a:sx n="100" d="100"/>
        <a:sy n="100" d="100"/>
      </p:scale>
      <p:origin x="0" y="-4038"/>
    </p:cViewPr>
  </p:sorterViewPr>
  <p:notesViewPr>
    <p:cSldViewPr snapToGrid="0">
      <p:cViewPr>
        <p:scale>
          <a:sx n="1" d="2"/>
          <a:sy n="1" d="2"/>
        </p:scale>
        <p:origin x="9930" y="4590"/>
      </p:cViewPr>
      <p:guideLst>
        <p:guide orient="horz" pos="2118"/>
        <p:guide pos="3079"/>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ustomXml" Target="../customXml/item8.xml"/><Relationship Id="rId13" Type="http://schemas.openxmlformats.org/officeDocument/2006/relationships/slide" Target="slides/slide2.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customXml" Target="../customXml/item7.xml"/><Relationship Id="rId12" Type="http://schemas.openxmlformats.org/officeDocument/2006/relationships/slide" Target="slides/slide1.xml"/><Relationship Id="rId17" Type="http://schemas.openxmlformats.org/officeDocument/2006/relationships/slide" Target="slides/slide6.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Master" Target="slideMasters/slideMaster1.xml"/><Relationship Id="rId24" Type="http://schemas.microsoft.com/office/2016/11/relationships/changesInfo" Target="changesInfos/changesInfo1.xml"/><Relationship Id="rId5" Type="http://schemas.openxmlformats.org/officeDocument/2006/relationships/customXml" Target="../customXml/item5.xml"/><Relationship Id="rId15" Type="http://schemas.openxmlformats.org/officeDocument/2006/relationships/slide" Target="slides/slide4.xml"/><Relationship Id="rId23" Type="http://schemas.openxmlformats.org/officeDocument/2006/relationships/tableStyles" Target="tableStyles.xml"/><Relationship Id="rId10" Type="http://schemas.openxmlformats.org/officeDocument/2006/relationships/customXml" Target="../customXml/item10.xml"/><Relationship Id="rId19"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renzo Greco (London)" userId="f7745c74-c0cf-4993-8bfc-850a7a31c1a3" providerId="ADAL" clId="{E5105500-B3B2-423F-A3B8-07367639A1DE}"/>
    <pc:docChg chg="modSld sldOrd">
      <pc:chgData name="Lorenzo Greco (London)" userId="f7745c74-c0cf-4993-8bfc-850a7a31c1a3" providerId="ADAL" clId="{E5105500-B3B2-423F-A3B8-07367639A1DE}" dt="2026-02-28T11:58:32.220" v="1"/>
      <pc:docMkLst>
        <pc:docMk/>
      </pc:docMkLst>
      <pc:sldChg chg="ord">
        <pc:chgData name="Lorenzo Greco (London)" userId="f7745c74-c0cf-4993-8bfc-850a7a31c1a3" providerId="ADAL" clId="{E5105500-B3B2-423F-A3B8-07367639A1DE}" dt="2026-02-28T11:58:32.220" v="1"/>
        <pc:sldMkLst>
          <pc:docMk/>
          <pc:sldMk cId="2224263552" sldId="214737484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235504" cy="336233"/>
          </a:xfrm>
          <a:prstGeom prst="rect">
            <a:avLst/>
          </a:prstGeom>
        </p:spPr>
        <p:txBody>
          <a:bodyPr vert="horz" lIns="90050" tIns="45025" rIns="90050" bIns="45025" rtlCol="0"/>
          <a:lstStyle>
            <a:lvl1pPr algn="l">
              <a:defRPr sz="1200"/>
            </a:lvl1pPr>
          </a:lstStyle>
          <a:p>
            <a:endParaRPr lang="en-US"/>
          </a:p>
        </p:txBody>
      </p:sp>
      <p:sp>
        <p:nvSpPr>
          <p:cNvPr id="3" name="Date Placeholder 2"/>
          <p:cNvSpPr>
            <a:spLocks noGrp="1"/>
          </p:cNvSpPr>
          <p:nvPr>
            <p:ph type="dt" sz="quarter" idx="1"/>
          </p:nvPr>
        </p:nvSpPr>
        <p:spPr>
          <a:xfrm>
            <a:off x="5536474" y="0"/>
            <a:ext cx="4235504" cy="336233"/>
          </a:xfrm>
          <a:prstGeom prst="rect">
            <a:avLst/>
          </a:prstGeom>
        </p:spPr>
        <p:txBody>
          <a:bodyPr vert="horz" lIns="90050" tIns="45025" rIns="90050" bIns="45025" rtlCol="0"/>
          <a:lstStyle>
            <a:lvl1pPr algn="r">
              <a:defRPr sz="1200"/>
            </a:lvl1pPr>
          </a:lstStyle>
          <a:p>
            <a:fld id="{55D9471B-3236-4630-BB64-CDA6D8287296}" type="datetimeFigureOut">
              <a:rPr lang="en-US" smtClean="0"/>
              <a:t>2/28/2026</a:t>
            </a:fld>
            <a:endParaRPr lang="en-US"/>
          </a:p>
        </p:txBody>
      </p:sp>
      <p:sp>
        <p:nvSpPr>
          <p:cNvPr id="4" name="Footer Placeholder 3"/>
          <p:cNvSpPr>
            <a:spLocks noGrp="1"/>
          </p:cNvSpPr>
          <p:nvPr>
            <p:ph type="ftr" sz="quarter" idx="2"/>
          </p:nvPr>
        </p:nvSpPr>
        <p:spPr>
          <a:xfrm>
            <a:off x="1" y="6387250"/>
            <a:ext cx="4235504" cy="336233"/>
          </a:xfrm>
          <a:prstGeom prst="rect">
            <a:avLst/>
          </a:prstGeom>
        </p:spPr>
        <p:txBody>
          <a:bodyPr vert="horz" lIns="90050" tIns="45025" rIns="90050" bIns="45025" rtlCol="0" anchor="b"/>
          <a:lstStyle>
            <a:lvl1pPr algn="l">
              <a:defRPr sz="1200"/>
            </a:lvl1pPr>
          </a:lstStyle>
          <a:p>
            <a:endParaRPr lang="en-US"/>
          </a:p>
        </p:txBody>
      </p:sp>
      <p:sp>
        <p:nvSpPr>
          <p:cNvPr id="5" name="Slide Number Placeholder 4"/>
          <p:cNvSpPr>
            <a:spLocks noGrp="1"/>
          </p:cNvSpPr>
          <p:nvPr>
            <p:ph type="sldNum" sz="quarter" idx="3"/>
          </p:nvPr>
        </p:nvSpPr>
        <p:spPr>
          <a:xfrm>
            <a:off x="5536474" y="6387250"/>
            <a:ext cx="4235504" cy="336233"/>
          </a:xfrm>
          <a:prstGeom prst="rect">
            <a:avLst/>
          </a:prstGeom>
        </p:spPr>
        <p:txBody>
          <a:bodyPr vert="horz" lIns="90050" tIns="45025" rIns="90050" bIns="45025" rtlCol="0" anchor="b"/>
          <a:lstStyle>
            <a:lvl1pPr algn="r">
              <a:defRPr sz="1200"/>
            </a:lvl1pPr>
          </a:lstStyle>
          <a:p>
            <a:fld id="{6C30BAE5-0870-471A-B58E-206C5E8F49EC}" type="slidenum">
              <a:rPr lang="en-US" smtClean="0"/>
              <a:t>‹#›</a:t>
            </a:fld>
            <a:endParaRPr lang="en-US"/>
          </a:p>
        </p:txBody>
      </p:sp>
    </p:spTree>
    <p:extLst>
      <p:ext uri="{BB962C8B-B14F-4D97-AF65-F5344CB8AC3E}">
        <p14:creationId xmlns:p14="http://schemas.microsoft.com/office/powerpoint/2010/main" val="3020144847"/>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118" userDrawn="1">
          <p15:clr>
            <a:srgbClr val="F26B43"/>
          </p15:clr>
        </p15:guide>
        <p15:guide id="2" pos="3079" userDrawn="1">
          <p15:clr>
            <a:srgbClr val="F26B43"/>
          </p15:clr>
        </p15:guide>
      </p15:sldGuideLst>
    </p:ext>
  </p:extLst>
</p:handoutMaster>
</file>

<file path=ppt/media/image1.jpeg>
</file>

<file path=ppt/media/image19.png>
</file>

<file path=ppt/media/image2.jpeg>
</file>

<file path=ppt/media/image20.png>
</file>

<file path=ppt/media/image21.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235504" cy="336233"/>
          </a:xfrm>
          <a:prstGeom prst="rect">
            <a:avLst/>
          </a:prstGeom>
        </p:spPr>
        <p:txBody>
          <a:bodyPr vert="horz" lIns="90050" tIns="45025" rIns="90050" bIns="45025" rtlCol="0"/>
          <a:lstStyle>
            <a:lvl1pPr algn="l">
              <a:defRPr sz="1200"/>
            </a:lvl1pPr>
          </a:lstStyle>
          <a:p>
            <a:endParaRPr lang="en-US"/>
          </a:p>
        </p:txBody>
      </p:sp>
      <p:sp>
        <p:nvSpPr>
          <p:cNvPr id="3" name="Date Placeholder 2"/>
          <p:cNvSpPr>
            <a:spLocks noGrp="1"/>
          </p:cNvSpPr>
          <p:nvPr>
            <p:ph type="dt" idx="1"/>
          </p:nvPr>
        </p:nvSpPr>
        <p:spPr>
          <a:xfrm>
            <a:off x="5536474" y="0"/>
            <a:ext cx="4235504" cy="336233"/>
          </a:xfrm>
          <a:prstGeom prst="rect">
            <a:avLst/>
          </a:prstGeom>
        </p:spPr>
        <p:txBody>
          <a:bodyPr vert="horz" lIns="90050" tIns="45025" rIns="90050" bIns="45025" rtlCol="0"/>
          <a:lstStyle>
            <a:lvl1pPr algn="r">
              <a:defRPr sz="1200"/>
            </a:lvl1pPr>
          </a:lstStyle>
          <a:p>
            <a:fld id="{8503FB86-59D6-4D29-AB05-BB482A18466D}" type="datetimeFigureOut">
              <a:rPr lang="en-US" smtClean="0"/>
              <a:t>2/28/2026</a:t>
            </a:fld>
            <a:endParaRPr lang="en-US"/>
          </a:p>
        </p:txBody>
      </p:sp>
      <p:sp>
        <p:nvSpPr>
          <p:cNvPr id="4" name="Slide Image Placeholder 3"/>
          <p:cNvSpPr>
            <a:spLocks noGrp="1" noRot="1" noChangeAspect="1"/>
          </p:cNvSpPr>
          <p:nvPr>
            <p:ph type="sldImg" idx="2"/>
          </p:nvPr>
        </p:nvSpPr>
        <p:spPr>
          <a:xfrm>
            <a:off x="2646363" y="504825"/>
            <a:ext cx="4481512" cy="2520950"/>
          </a:xfrm>
          <a:prstGeom prst="rect">
            <a:avLst/>
          </a:prstGeom>
          <a:noFill/>
          <a:ln w="12700">
            <a:solidFill>
              <a:prstClr val="black"/>
            </a:solidFill>
          </a:ln>
        </p:spPr>
        <p:txBody>
          <a:bodyPr vert="horz" lIns="90050" tIns="45025" rIns="90050" bIns="45025" rtlCol="0" anchor="ctr"/>
          <a:lstStyle/>
          <a:p>
            <a:endParaRPr lang="en-US"/>
          </a:p>
        </p:txBody>
      </p:sp>
      <p:sp>
        <p:nvSpPr>
          <p:cNvPr id="5" name="Notes Placeholder 4"/>
          <p:cNvSpPr>
            <a:spLocks noGrp="1"/>
          </p:cNvSpPr>
          <p:nvPr>
            <p:ph type="body" sz="quarter" idx="3"/>
          </p:nvPr>
        </p:nvSpPr>
        <p:spPr>
          <a:xfrm>
            <a:off x="977424" y="3194210"/>
            <a:ext cx="7819390" cy="3026093"/>
          </a:xfrm>
          <a:prstGeom prst="rect">
            <a:avLst/>
          </a:prstGeom>
        </p:spPr>
        <p:txBody>
          <a:bodyPr vert="horz" lIns="90050" tIns="45025" rIns="90050" bIns="4502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6387250"/>
            <a:ext cx="4235504" cy="336233"/>
          </a:xfrm>
          <a:prstGeom prst="rect">
            <a:avLst/>
          </a:prstGeom>
        </p:spPr>
        <p:txBody>
          <a:bodyPr vert="horz" lIns="90050" tIns="45025" rIns="90050" bIns="45025" rtlCol="0" anchor="b"/>
          <a:lstStyle>
            <a:lvl1pPr algn="l">
              <a:defRPr sz="1200"/>
            </a:lvl1pPr>
          </a:lstStyle>
          <a:p>
            <a:endParaRPr lang="en-US"/>
          </a:p>
        </p:txBody>
      </p:sp>
      <p:sp>
        <p:nvSpPr>
          <p:cNvPr id="7" name="Slide Number Placeholder 6"/>
          <p:cNvSpPr>
            <a:spLocks noGrp="1"/>
          </p:cNvSpPr>
          <p:nvPr>
            <p:ph type="sldNum" sz="quarter" idx="5"/>
          </p:nvPr>
        </p:nvSpPr>
        <p:spPr>
          <a:xfrm>
            <a:off x="5536474" y="6387250"/>
            <a:ext cx="4235504" cy="336233"/>
          </a:xfrm>
          <a:prstGeom prst="rect">
            <a:avLst/>
          </a:prstGeom>
        </p:spPr>
        <p:txBody>
          <a:bodyPr vert="horz" lIns="90050" tIns="45025" rIns="90050" bIns="45025" rtlCol="0" anchor="b"/>
          <a:lstStyle>
            <a:lvl1pPr algn="r">
              <a:defRPr sz="1200"/>
            </a:lvl1pPr>
          </a:lstStyle>
          <a:p>
            <a:fld id="{E8D87323-AF92-4042-B639-6AB06AECFD68}" type="slidenum">
              <a:rPr lang="en-US" smtClean="0"/>
              <a:t>‹#›</a:t>
            </a:fld>
            <a:endParaRPr lang="en-US"/>
          </a:p>
        </p:txBody>
      </p:sp>
    </p:spTree>
    <p:extLst>
      <p:ext uri="{BB962C8B-B14F-4D97-AF65-F5344CB8AC3E}">
        <p14:creationId xmlns:p14="http://schemas.microsoft.com/office/powerpoint/2010/main" val="4046417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118" userDrawn="1">
          <p15:clr>
            <a:srgbClr val="F26B43"/>
          </p15:clr>
        </p15:guide>
        <p15:guide id="2" pos="3079"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D9D484-2535-241F-D6AB-E03831816E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B2EFB5-B858-4EAC-04E5-B0003B98CB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FF3BA3-DF63-6EE2-9DEC-3BA492F863B5}"/>
              </a:ext>
            </a:extLst>
          </p:cNvPr>
          <p:cNvSpPr>
            <a:spLocks noGrp="1"/>
          </p:cNvSpPr>
          <p:nvPr>
            <p:ph type="body" idx="1"/>
          </p:nvPr>
        </p:nvSpPr>
        <p:spPr/>
        <p:txBody>
          <a:bodyPr/>
          <a:lstStyle/>
          <a:p>
            <a:r>
              <a:t>Quick transition:</a:t>
            </a:r>
          </a:p>
          <a:p>
            <a:r>
              <a:t>"So with all this change and scale, things WILL go wrong. </a:t>
            </a:r>
          </a:p>
          <a:p>
            <a:r>
              <a:t>The question isn't 'will something fail?' — it's 'what happens when it does?'</a:t>
            </a:r>
          </a:p>
          <a:p>
            <a:endParaRPr/>
          </a:p>
          <a:p>
            <a:r>
              <a:t>This brings us to two concepts that are critical in production systems..."</a:t>
            </a:r>
          </a:p>
          <a:p>
            <a:endParaRPr/>
          </a:p>
          <a:p>
            <a:r>
              <a:t>Note the difference (from your existing notes):</a:t>
            </a:r>
          </a:p>
          <a:p>
            <a:r>
              <a:t>- Robustness: maintaining functionality under stress/variations</a:t>
            </a:r>
          </a:p>
          <a:p>
            <a:r>
              <a:t>- Resilience: recovering quickly from faults</a:t>
            </a:r>
          </a:p>
          <a:p>
            <a:endParaRPr/>
          </a:p>
        </p:txBody>
      </p:sp>
      <p:sp>
        <p:nvSpPr>
          <p:cNvPr id="4" name="Slide Number Placeholder 3">
            <a:extLst>
              <a:ext uri="{FF2B5EF4-FFF2-40B4-BE49-F238E27FC236}">
                <a16:creationId xmlns:a16="http://schemas.microsoft.com/office/drawing/2014/main" id="{E2D98414-D4F4-D007-D94E-60C78CABF886}"/>
              </a:ext>
            </a:extLst>
          </p:cNvPr>
          <p:cNvSpPr>
            <a:spLocks noGrp="1"/>
          </p:cNvSpPr>
          <p:nvPr>
            <p:ph type="sldNum" sz="quarter" idx="5"/>
          </p:nvPr>
        </p:nvSpPr>
        <p:spPr/>
        <p:txBody>
          <a:bodyPr/>
          <a:lstStyle/>
          <a:p>
            <a:fld id="{E8D87323-AF92-4042-B639-6AB06AECFD68}" type="slidenum">
              <a:rPr lang="en-US" smtClean="0"/>
              <a:t>0</a:t>
            </a:fld>
            <a:endParaRPr lang="en-US"/>
          </a:p>
        </p:txBody>
      </p:sp>
    </p:spTree>
    <p:extLst>
      <p:ext uri="{BB962C8B-B14F-4D97-AF65-F5344CB8AC3E}">
        <p14:creationId xmlns:p14="http://schemas.microsoft.com/office/powerpoint/2010/main" val="2280118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F39CA-93B8-CCA2-932A-8CFB890C88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CD5125-CCEC-8811-21CA-6A7C4754198E}"/>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F9BA94E1-58E8-E1E6-9E3A-0FE986C1ADCE}"/>
              </a:ext>
            </a:extLst>
          </p:cNvPr>
          <p:cNvSpPr>
            <a:spLocks noGrp="1"/>
          </p:cNvSpPr>
          <p:nvPr>
            <p:ph type="body" sz="quarter" idx="3"/>
          </p:nvPr>
        </p:nvSpPr>
        <p:spPr/>
        <p:txBody>
          <a:bodyPr/>
          <a:lstStyle/>
          <a:p>
            <a:r>
              <a:t>This is the slide that will resonate most with CS/ML students.</a:t>
            </a:r>
          </a:p>
          <a:p>
            <a:endParaRPr/>
          </a:p>
          <a:p>
            <a:r>
              <a:t>"Let's talk about something you all experience every day: news.</a:t>
            </a:r>
          </a:p>
          <a:p>
            <a:endParaRPr/>
          </a:p>
          <a:p>
            <a:r>
              <a:t>THE SPEED: When a company reports earnings, the price moves BEFORE any human </a:t>
            </a:r>
          </a:p>
          <a:p>
            <a:r>
              <a:t>can read the report. Algorithms are parsing the numbers, comparing to expectations, </a:t>
            </a:r>
          </a:p>
          <a:p>
            <a:r>
              <a:t>and trading — all in milliseconds.</a:t>
            </a:r>
          </a:p>
          <a:p>
            <a:endParaRPr/>
          </a:p>
          <a:p>
            <a:r>
              <a:t>But speed isn't everything. Some news is complex:</a:t>
            </a:r>
          </a:p>
          <a:p>
            <a:r>
              <a:t>- A central bank says something ambiguous — is it hawkish or dovish?</a:t>
            </a:r>
          </a:p>
          <a:p>
            <a:r>
              <a:t>- A CEO's tone on an earnings call is nervous — even though the numbers are fine</a:t>
            </a:r>
          </a:p>
          <a:p>
            <a:r>
              <a:t>- A geopolitical event could go either way</a:t>
            </a:r>
          </a:p>
          <a:p>
            <a:endParaRPr/>
          </a:p>
          <a:p>
            <a:r>
              <a:t>This is where NLP and LLMs are transforming quant finance right now.</a:t>
            </a:r>
          </a:p>
          <a:p>
            <a:endParaRPr/>
          </a:p>
          <a:p>
            <a:r>
              <a:t>WHAT WE DO:</a:t>
            </a:r>
          </a:p>
          <a:p>
            <a:r>
              <a:t>- We process thousands of news articles, earnings transcripts, and social media posts daily</a:t>
            </a:r>
          </a:p>
          <a:p>
            <a:r>
              <a:t>- We use NLP to extract sentiment, topics, and entities</a:t>
            </a:r>
          </a:p>
          <a:p>
            <a:r>
              <a:t>- The key question isn't just 'is this good or bad?' but 'is this SURPRISING?'</a:t>
            </a:r>
          </a:p>
          <a:p>
            <a:r>
              <a:t>- A great earnings report that everyone expected won't move the price. </a:t>
            </a:r>
          </a:p>
          <a:p>
            <a:r>
              <a:t>  A mediocre report that's better than feared will.</a:t>
            </a:r>
          </a:p>
          <a:p>
            <a:endParaRPr/>
          </a:p>
          <a:p>
            <a:r>
              <a:t>THE EFFICIENT MARKETS ANGLE:</a:t>
            </a:r>
          </a:p>
          <a:p>
            <a:r>
              <a:t>- Textbook says: prices reflect all available information instantly</a:t>
            </a:r>
          </a:p>
          <a:p>
            <a:r>
              <a:t>- Reality: prices reflect MOST information MOSTLY quickly</a:t>
            </a:r>
          </a:p>
          <a:p>
            <a:r>
              <a:t>- The 'mostly' is where quants make money</a:t>
            </a:r>
          </a:p>
          <a:p>
            <a:r>
              <a:t>- Some information takes hours or days to be fully priced in</a:t>
            </a:r>
          </a:p>
          <a:p>
            <a:r>
              <a:t>- Alternative data (satellite imagery, credit card data) isn't available to everyone"</a:t>
            </a:r>
          </a:p>
          <a:p>
            <a:endParaRPr/>
          </a:p>
          <a:p>
            <a:r>
              <a:t>ENGAGEMENT: "For the hackathon, think about what data sources others might NOT be using. </a:t>
            </a:r>
          </a:p>
          <a:p>
            <a:r>
              <a:t>Everyone will look at price data. What about sentiment? What about alternative data?"</a:t>
            </a:r>
          </a:p>
          <a:p>
            <a:endParaRPr/>
          </a:p>
        </p:txBody>
      </p:sp>
      <p:sp>
        <p:nvSpPr>
          <p:cNvPr id="4" name="Slide Number Placeholder 3">
            <a:extLst>
              <a:ext uri="{FF2B5EF4-FFF2-40B4-BE49-F238E27FC236}">
                <a16:creationId xmlns:a16="http://schemas.microsoft.com/office/drawing/2014/main" id="{069F6007-6426-ED71-58CF-FEC2C2ED5052}"/>
              </a:ext>
            </a:extLst>
          </p:cNvPr>
          <p:cNvSpPr>
            <a:spLocks noGrp="1"/>
          </p:cNvSpPr>
          <p:nvPr>
            <p:ph type="sldNum" sz="quarter" idx="5"/>
          </p:nvPr>
        </p:nvSpPr>
        <p:spPr/>
      </p:sp>
    </p:spTree>
    <p:extLst>
      <p:ext uri="{BB962C8B-B14F-4D97-AF65-F5344CB8AC3E}">
        <p14:creationId xmlns:p14="http://schemas.microsoft.com/office/powerpoint/2010/main" val="706744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7E2BD-CF48-18D0-A220-FAFAF1E600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9FA5EC-A77D-C2DC-5BC4-9ACE1112E586}"/>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64240795-1CF8-04E4-522F-08DABA3E0DEB}"/>
              </a:ext>
            </a:extLst>
          </p:cNvPr>
          <p:cNvSpPr>
            <a:spLocks noGrp="1"/>
          </p:cNvSpPr>
          <p:nvPr>
            <p:ph type="body" sz="quarter" idx="3"/>
          </p:nvPr>
        </p:nvSpPr>
        <p:spPr/>
        <p:txBody>
          <a:bodyPr/>
          <a:lstStyle/>
          <a:p>
            <a:r>
              <a:t>ENGAGEMENT: "How many of you have heard of trend following?"</a:t>
            </a:r>
          </a:p>
          <a:p>
            <a:endParaRPr/>
          </a:p>
          <a:p>
            <a:r>
              <a:t>Key narrative:</a:t>
            </a:r>
          </a:p>
          <a:p>
            <a:r>
              <a:t>"Momentum is one of the most robust anomalies in finance. The idea is simple: </a:t>
            </a:r>
          </a:p>
          <a:p>
            <a:r>
              <a:t>winners keep winning, losers keep losing. At least for a while.</a:t>
            </a:r>
          </a:p>
          <a:p>
            <a:endParaRPr/>
          </a:p>
          <a:p>
            <a:r>
              <a:t>TIME-SERIES MOMENTUM (Trend Following):</a:t>
            </a:r>
          </a:p>
          <a:p>
            <a:r>
              <a:t>- You look at each asset individually. Has gold been going up? Buy more gold.</a:t>
            </a:r>
          </a:p>
          <a:p>
            <a:r>
              <a:t>- AHL was founded on this in the 1980s. It's simple in concept, hard in execution.</a:t>
            </a:r>
          </a:p>
          <a:p>
            <a:r>
              <a:t>- You need to decide: what lookback period? How do you size the bet? When do you cut?</a:t>
            </a:r>
          </a:p>
          <a:p>
            <a:endParaRPr/>
          </a:p>
          <a:p>
            <a:r>
              <a:t>CROSS-SECTIONAL MOMENTUM:</a:t>
            </a:r>
          </a:p>
          <a:p>
            <a:r>
              <a:t>- Instead of looking at one asset's history, you RANK assets against each other.</a:t>
            </a:r>
          </a:p>
          <a:p>
            <a:r>
              <a:t>- Top performers get a long position, bottom performers get shorted.</a:t>
            </a:r>
          </a:p>
          <a:p>
            <a:r>
              <a:t>- This is market-neutral — you don't care if the overall market goes up or down.</a:t>
            </a:r>
          </a:p>
          <a:p>
            <a:endParaRPr/>
          </a:p>
          <a:p>
            <a:r>
              <a:t>THE HARD PART:</a:t>
            </a:r>
          </a:p>
          <a:p>
            <a:r>
              <a:t>- Momentum strategies suffer from 'crashes' — sudden, violent reversals.</a:t>
            </a:r>
          </a:p>
          <a:p>
            <a:r>
              <a:t>- 2009: momentum crashed spectacularly. Why? Everyone was in the same trade.</a:t>
            </a:r>
          </a:p>
          <a:p>
            <a:r>
              <a:t>- This is an active area of research: how do you detect when momentum is about to break?"</a:t>
            </a:r>
          </a:p>
          <a:p>
            <a:endParaRPr/>
          </a:p>
          <a:p>
            <a:r>
              <a:t>ENGAGEMENT: "In your hackathon, if you build a momentum signal, think about what </a:t>
            </a:r>
          </a:p>
          <a:p>
            <a:r>
              <a:t>makes YOUR version different from everyone else's. That's the edge."</a:t>
            </a:r>
          </a:p>
          <a:p>
            <a:endParaRPr/>
          </a:p>
        </p:txBody>
      </p:sp>
      <p:sp>
        <p:nvSpPr>
          <p:cNvPr id="4" name="Slide Number Placeholder 3">
            <a:extLst>
              <a:ext uri="{FF2B5EF4-FFF2-40B4-BE49-F238E27FC236}">
                <a16:creationId xmlns:a16="http://schemas.microsoft.com/office/drawing/2014/main" id="{7271A381-DBDD-38B3-52F6-172EA34C4835}"/>
              </a:ext>
            </a:extLst>
          </p:cNvPr>
          <p:cNvSpPr>
            <a:spLocks noGrp="1"/>
          </p:cNvSpPr>
          <p:nvPr>
            <p:ph type="sldNum" sz="quarter" idx="5"/>
          </p:nvPr>
        </p:nvSpPr>
        <p:spPr/>
      </p:sp>
    </p:spTree>
    <p:extLst>
      <p:ext uri="{BB962C8B-B14F-4D97-AF65-F5344CB8AC3E}">
        <p14:creationId xmlns:p14="http://schemas.microsoft.com/office/powerpoint/2010/main" val="413781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83E93A-597C-E782-C295-EBE8D278D9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90CA4D-24ED-4030-2B36-9857D869043C}"/>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CB27308C-7F6E-B6B0-BEC3-7DBF975E8AD1}"/>
              </a:ext>
            </a:extLst>
          </p:cNvPr>
          <p:cNvSpPr>
            <a:spLocks noGrp="1"/>
          </p:cNvSpPr>
          <p:nvPr>
            <p:ph type="body" sz="quarter" idx="3"/>
          </p:nvPr>
        </p:nvSpPr>
        <p:spPr/>
        <p:txBody>
          <a:bodyPr/>
          <a:lstStyle/>
          <a:p>
            <a:r>
              <a:t>This is the slide that separates quant beginners from quant thinkers.</a:t>
            </a:r>
          </a:p>
          <a:p>
            <a:endParaRPr/>
          </a:p>
          <a:p>
            <a:r>
              <a:t>"Everyone at a hackathon focuses on the SIGNAL — the alpha, the prediction. </a:t>
            </a:r>
          </a:p>
          <a:p>
            <a:r>
              <a:t>And that's important. But in the real world, portfolio construction often </a:t>
            </a:r>
          </a:p>
          <a:p>
            <a:r>
              <a:t>matters MORE than the signal itself.</a:t>
            </a:r>
          </a:p>
          <a:p>
            <a:endParaRPr/>
          </a:p>
          <a:p>
            <a:r>
              <a:t>Here's why:</a:t>
            </a:r>
          </a:p>
          <a:p>
            <a:endParaRPr/>
          </a:p>
          <a:p>
            <a:r>
              <a:t>RISK BUDGETING: If you have 10 signals, how much capital does each one get? </a:t>
            </a:r>
          </a:p>
          <a:p>
            <a:r>
              <a:t>Equal weight? Proportional to confidence? Proportional to past performance? </a:t>
            </a:r>
          </a:p>
          <a:p>
            <a:r>
              <a:t>Each choice has trade-offs.</a:t>
            </a:r>
          </a:p>
          <a:p>
            <a:endParaRPr/>
          </a:p>
          <a:p>
            <a:r>
              <a:t>CORRELATION: If two signals always say 'buy' at the same time, you're </a:t>
            </a:r>
          </a:p>
          <a:p>
            <a:r>
              <a:t>effectively running one signal, not two. Diversification is about finding </a:t>
            </a:r>
          </a:p>
          <a:p>
            <a:r>
              <a:t>signals that DISAGREE as much as they agree.</a:t>
            </a:r>
          </a:p>
          <a:p>
            <a:endParaRPr/>
          </a:p>
          <a:p>
            <a:r>
              <a:t>CONSTRAINTS: In the real world, you can't just 'go long $1 billion of a stock </a:t>
            </a:r>
          </a:p>
          <a:p>
            <a:r>
              <a:t>nobody trades'. Liquidity matters. Leverage limits matter. Regulatory limits matter.</a:t>
            </a:r>
          </a:p>
          <a:p>
            <a:endParaRPr/>
          </a:p>
          <a:p>
            <a:r>
              <a:t>TRANSACTION COSTS: A signal that flips from long to short every day might look </a:t>
            </a:r>
          </a:p>
          <a:p>
            <a:r>
              <a:t>amazing in a backtest — but in reality, you'd lose everything to bid-ask spreads </a:t>
            </a:r>
          </a:p>
          <a:p>
            <a:r>
              <a:t>and market impact.</a:t>
            </a:r>
          </a:p>
          <a:p>
            <a:endParaRPr/>
          </a:p>
          <a:p>
            <a:r>
              <a:t>THE TETRIS ANALOGY: Each signal is a piece. Individually they might be great, </a:t>
            </a:r>
          </a:p>
          <a:p>
            <a:r>
              <a:t>but you need them to FIT together. A portfolio of mediocre but uncorrelated </a:t>
            </a:r>
          </a:p>
          <a:p>
            <a:r>
              <a:t>signals beats a portfolio of great but correlated signals."</a:t>
            </a:r>
          </a:p>
          <a:p>
            <a:endParaRPr/>
          </a:p>
          <a:p>
            <a:r>
              <a:t>ENGAGEMENT: "For your hackathon, don't just think about the signal. Think about </a:t>
            </a:r>
          </a:p>
          <a:p>
            <a:r>
              <a:t>how it combines with other ideas. That's what judges will be impressed by."</a:t>
            </a:r>
          </a:p>
          <a:p>
            <a:endParaRPr/>
          </a:p>
        </p:txBody>
      </p:sp>
      <p:sp>
        <p:nvSpPr>
          <p:cNvPr id="4" name="Slide Number Placeholder 3">
            <a:extLst>
              <a:ext uri="{FF2B5EF4-FFF2-40B4-BE49-F238E27FC236}">
                <a16:creationId xmlns:a16="http://schemas.microsoft.com/office/drawing/2014/main" id="{5B4218E1-6EE2-76A3-B4DB-1832D96AAF59}"/>
              </a:ext>
            </a:extLst>
          </p:cNvPr>
          <p:cNvSpPr>
            <a:spLocks noGrp="1"/>
          </p:cNvSpPr>
          <p:nvPr>
            <p:ph type="sldNum" sz="quarter" idx="5"/>
          </p:nvPr>
        </p:nvSpPr>
        <p:spPr/>
      </p:sp>
    </p:spTree>
    <p:extLst>
      <p:ext uri="{BB962C8B-B14F-4D97-AF65-F5344CB8AC3E}">
        <p14:creationId xmlns:p14="http://schemas.microsoft.com/office/powerpoint/2010/main" val="2510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r>
              <a:t>This is the slide that will resonate most with CS/ML students.</a:t>
            </a:r>
          </a:p>
          <a:p>
            <a:endParaRPr/>
          </a:p>
          <a:p>
            <a:r>
              <a:t>"Let's talk about something you all experience every day: news.</a:t>
            </a:r>
          </a:p>
          <a:p>
            <a:endParaRPr/>
          </a:p>
          <a:p>
            <a:r>
              <a:t>THE SPEED: When a company reports earnings, the price moves BEFORE any human </a:t>
            </a:r>
          </a:p>
          <a:p>
            <a:r>
              <a:t>can read the report. Algorithms are parsing the numbers, comparing to expectations, </a:t>
            </a:r>
          </a:p>
          <a:p>
            <a:r>
              <a:t>and trading — all in milliseconds.</a:t>
            </a:r>
          </a:p>
          <a:p>
            <a:endParaRPr/>
          </a:p>
          <a:p>
            <a:r>
              <a:t>But speed isn't everything. Some news is complex:</a:t>
            </a:r>
          </a:p>
          <a:p>
            <a:r>
              <a:t>- A central bank says something ambiguous — is it hawkish or dovish?</a:t>
            </a:r>
          </a:p>
          <a:p>
            <a:r>
              <a:t>- A CEO's tone on an earnings call is nervous — even though the numbers are fine</a:t>
            </a:r>
          </a:p>
          <a:p>
            <a:r>
              <a:t>- A geopolitical event could go either way</a:t>
            </a:r>
          </a:p>
          <a:p>
            <a:endParaRPr/>
          </a:p>
          <a:p>
            <a:r>
              <a:t>This is where NLP and LLMs are transforming quant finance right now.</a:t>
            </a:r>
          </a:p>
          <a:p>
            <a:endParaRPr/>
          </a:p>
          <a:p>
            <a:r>
              <a:t>WHAT WE DO:</a:t>
            </a:r>
          </a:p>
          <a:p>
            <a:r>
              <a:t>- We process thousands of news articles, earnings transcripts, and social media posts daily</a:t>
            </a:r>
          </a:p>
          <a:p>
            <a:r>
              <a:t>- We use NLP to extract sentiment, topics, and entities</a:t>
            </a:r>
          </a:p>
          <a:p>
            <a:r>
              <a:t>- The key question isn't just 'is this good or bad?' but 'is this SURPRISING?'</a:t>
            </a:r>
          </a:p>
          <a:p>
            <a:r>
              <a:t>- A great earnings report that everyone expected won't move the price. </a:t>
            </a:r>
          </a:p>
          <a:p>
            <a:r>
              <a:t>  A mediocre report that's better than feared will.</a:t>
            </a:r>
          </a:p>
          <a:p>
            <a:endParaRPr/>
          </a:p>
          <a:p>
            <a:r>
              <a:t>THE EFFICIENT MARKETS ANGLE:</a:t>
            </a:r>
          </a:p>
          <a:p>
            <a:r>
              <a:t>- Textbook says: prices reflect all available information instantly</a:t>
            </a:r>
          </a:p>
          <a:p>
            <a:r>
              <a:t>- Reality: prices reflect MOST information MOSTLY quickly</a:t>
            </a:r>
          </a:p>
          <a:p>
            <a:r>
              <a:t>- The 'mostly' is where quants make money</a:t>
            </a:r>
          </a:p>
          <a:p>
            <a:r>
              <a:t>- Some information takes hours or days to be fully priced in</a:t>
            </a:r>
          </a:p>
          <a:p>
            <a:r>
              <a:t>- Alternative data (satellite imagery, credit card data) isn't available to everyone"</a:t>
            </a:r>
          </a:p>
          <a:p>
            <a:endParaRPr/>
          </a:p>
          <a:p>
            <a:r>
              <a:t>ENGAGEMENT: "For the hackathon, think about what data sources others might NOT be using. </a:t>
            </a:r>
          </a:p>
          <a:p>
            <a:r>
              <a:t>Everyone will look at price data. What about sentiment? What about alternative data?"</a:t>
            </a:r>
          </a:p>
          <a:p>
            <a:endParaRPr/>
          </a:p>
        </p:txBody>
      </p:sp>
      <p:sp>
        <p:nvSpPr>
          <p:cNvPr id="4" name="Slide Number Placeholder 3"/>
          <p:cNvSpPr>
            <a:spLocks noGrp="1"/>
          </p:cNvSpPr>
          <p:nvPr>
            <p:ph type="sldNum" sz="quarter" idx="5"/>
          </p:nvPr>
        </p:nvSpPr>
        <p:spPr/>
      </p:sp>
    </p:spTree>
    <p:extLst>
      <p:ext uri="{BB962C8B-B14F-4D97-AF65-F5344CB8AC3E}">
        <p14:creationId xmlns:p14="http://schemas.microsoft.com/office/powerpoint/2010/main" val="22006890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rp Cover">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4C574E7-7560-5371-6F23-88C297AA5914}"/>
              </a:ext>
            </a:extLst>
          </p:cNvPr>
          <p:cNvPicPr>
            <a:picLocks noChangeAspect="1"/>
          </p:cNvPicPr>
          <p:nvPr userDrawn="1"/>
        </p:nvPicPr>
        <p:blipFill rotWithShape="1">
          <a:blip r:embed="rId2"/>
          <a:srcRect r="202"/>
          <a:stretch/>
        </p:blipFill>
        <p:spPr>
          <a:xfrm>
            <a:off x="-5931" y="0"/>
            <a:ext cx="12197941" cy="6861112"/>
          </a:xfrm>
          <a:prstGeom prst="rect">
            <a:avLst/>
          </a:prstGeom>
        </p:spPr>
      </p:pic>
      <p:sp>
        <p:nvSpPr>
          <p:cNvPr id="10" name="Title 1"/>
          <p:cNvSpPr>
            <a:spLocks noGrp="1"/>
          </p:cNvSpPr>
          <p:nvPr>
            <p:ph type="ctrTitle"/>
          </p:nvPr>
        </p:nvSpPr>
        <p:spPr>
          <a:xfrm>
            <a:off x="572009" y="2755445"/>
            <a:ext cx="5515468" cy="430887"/>
          </a:xfrm>
        </p:spPr>
        <p:txBody>
          <a:bodyPr wrap="square" anchor="b">
            <a:spAutoFit/>
          </a:bodyPr>
          <a:lstStyle>
            <a:lvl1pPr algn="l">
              <a:defRPr sz="2800">
                <a:solidFill>
                  <a:schemeClr val="accent1"/>
                </a:solidFill>
                <a:latin typeface="Rubik Medium" pitchFamily="2" charset="-79"/>
                <a:cs typeface="Rubik Medium" pitchFamily="2" charset="-79"/>
              </a:defRPr>
            </a:lvl1pPr>
          </a:lstStyle>
          <a:p>
            <a:r>
              <a:rPr lang="en-US"/>
              <a:t>Click to edit Master title style</a:t>
            </a:r>
          </a:p>
        </p:txBody>
      </p:sp>
      <p:sp>
        <p:nvSpPr>
          <p:cNvPr id="15" name="Subtitle 2"/>
          <p:cNvSpPr>
            <a:spLocks noGrp="1"/>
          </p:cNvSpPr>
          <p:nvPr>
            <p:ph type="subTitle" idx="1"/>
          </p:nvPr>
        </p:nvSpPr>
        <p:spPr>
          <a:xfrm>
            <a:off x="572009" y="3271038"/>
            <a:ext cx="5515468" cy="215444"/>
          </a:xfrm>
          <a:prstGeom prst="rect">
            <a:avLst/>
          </a:prstGeom>
        </p:spPr>
        <p:txBody>
          <a:bodyPr wrap="square" anchor="b" anchorCtr="0">
            <a:spAutoFit/>
          </a:bodyPr>
          <a:lstStyle>
            <a:lvl1pPr marL="0" indent="0" algn="l">
              <a:buNone/>
              <a:defRPr sz="1400">
                <a:solidFill>
                  <a:schemeClr val="accent1"/>
                </a:solidFill>
              </a:defRPr>
            </a:lvl1pPr>
            <a:lvl2pPr marL="457235" indent="0" algn="ctr">
              <a:buNone/>
              <a:defRPr>
                <a:solidFill>
                  <a:schemeClr val="tx1">
                    <a:tint val="75000"/>
                  </a:schemeClr>
                </a:solidFill>
              </a:defRPr>
            </a:lvl2pPr>
            <a:lvl3pPr marL="914469" indent="0" algn="ctr">
              <a:buNone/>
              <a:defRPr>
                <a:solidFill>
                  <a:schemeClr val="tx1">
                    <a:tint val="75000"/>
                  </a:schemeClr>
                </a:solidFill>
              </a:defRPr>
            </a:lvl3pPr>
            <a:lvl4pPr marL="1371702" indent="0" algn="ctr">
              <a:buNone/>
              <a:defRPr>
                <a:solidFill>
                  <a:schemeClr val="tx1">
                    <a:tint val="75000"/>
                  </a:schemeClr>
                </a:solidFill>
              </a:defRPr>
            </a:lvl4pPr>
            <a:lvl5pPr marL="1828938" indent="0" algn="ctr">
              <a:buNone/>
              <a:defRPr>
                <a:solidFill>
                  <a:schemeClr val="tx1">
                    <a:tint val="75000"/>
                  </a:schemeClr>
                </a:solidFill>
              </a:defRPr>
            </a:lvl5pPr>
            <a:lvl6pPr marL="2286171" indent="0" algn="ctr">
              <a:buNone/>
              <a:defRPr>
                <a:solidFill>
                  <a:schemeClr val="tx1">
                    <a:tint val="75000"/>
                  </a:schemeClr>
                </a:solidFill>
              </a:defRPr>
            </a:lvl6pPr>
            <a:lvl7pPr marL="2743405" indent="0" algn="ctr">
              <a:buNone/>
              <a:defRPr>
                <a:solidFill>
                  <a:schemeClr val="tx1">
                    <a:tint val="75000"/>
                  </a:schemeClr>
                </a:solidFill>
              </a:defRPr>
            </a:lvl7pPr>
            <a:lvl8pPr marL="3200640" indent="0" algn="ctr">
              <a:buNone/>
              <a:defRPr>
                <a:solidFill>
                  <a:schemeClr val="tx1">
                    <a:tint val="75000"/>
                  </a:schemeClr>
                </a:solidFill>
              </a:defRPr>
            </a:lvl8pPr>
            <a:lvl9pPr marL="3657873" indent="0" algn="ctr">
              <a:buNone/>
              <a:defRPr>
                <a:solidFill>
                  <a:schemeClr val="tx1">
                    <a:tint val="75000"/>
                  </a:schemeClr>
                </a:solidFill>
              </a:defRPr>
            </a:lvl9pPr>
          </a:lstStyle>
          <a:p>
            <a:r>
              <a:rPr lang="en-US"/>
              <a:t>Click to edit Master subtitle style</a:t>
            </a:r>
          </a:p>
        </p:txBody>
      </p:sp>
      <p:sp>
        <p:nvSpPr>
          <p:cNvPr id="5" name="Text Placeholder 4"/>
          <p:cNvSpPr>
            <a:spLocks noGrp="1"/>
          </p:cNvSpPr>
          <p:nvPr>
            <p:ph type="body" sz="quarter" idx="11" hasCustomPrompt="1"/>
          </p:nvPr>
        </p:nvSpPr>
        <p:spPr>
          <a:xfrm>
            <a:off x="572009" y="3571192"/>
            <a:ext cx="1721338" cy="153888"/>
          </a:xfrm>
          <a:prstGeom prst="rect">
            <a:avLst/>
          </a:prstGeom>
        </p:spPr>
        <p:txBody>
          <a:bodyPr anchor="b">
            <a:spAutoFit/>
          </a:bodyPr>
          <a:lstStyle>
            <a:lvl1pPr marL="0" indent="0" algn="l">
              <a:buNone/>
              <a:defRPr>
                <a:solidFill>
                  <a:schemeClr val="accent1"/>
                </a:solidFill>
                <a:latin typeface="Rubik Bold" pitchFamily="2" charset="-79"/>
                <a:cs typeface="Rubik Bold" pitchFamily="2" charset="-79"/>
              </a:defRPr>
            </a:lvl1pPr>
          </a:lstStyle>
          <a:p>
            <a:pPr lvl="0"/>
            <a:r>
              <a:rPr lang="en-US"/>
              <a:t>MMMM YYYY</a:t>
            </a:r>
          </a:p>
        </p:txBody>
      </p:sp>
      <p:sp>
        <p:nvSpPr>
          <p:cNvPr id="9" name="Footer Placeholder 4">
            <a:extLst>
              <a:ext uri="{FF2B5EF4-FFF2-40B4-BE49-F238E27FC236}">
                <a16:creationId xmlns:a16="http://schemas.microsoft.com/office/drawing/2014/main" id="{13E430C1-0FC4-6861-65B6-D6D32E6B4479}"/>
              </a:ext>
            </a:extLst>
          </p:cNvPr>
          <p:cNvSpPr>
            <a:spLocks noGrp="1"/>
          </p:cNvSpPr>
          <p:nvPr>
            <p:ph type="ftr" sz="quarter" idx="12"/>
          </p:nvPr>
        </p:nvSpPr>
        <p:spPr>
          <a:xfrm>
            <a:off x="3540100" y="6624812"/>
            <a:ext cx="4072095" cy="122919"/>
          </a:xfrm>
        </p:spPr>
        <p:txBody>
          <a:bodyPr vert="horz" wrap="square" lIns="0" tIns="0" rIns="0" bIns="0" rtlCol="0" anchor="b">
            <a:spAutoFit/>
          </a:bodyPr>
          <a:lstStyle>
            <a:lvl1pPr algn="l">
              <a:spcBef>
                <a:spcPts val="200"/>
              </a:spcBef>
              <a:defRPr lang="en-US" sz="800" b="0">
                <a:solidFill>
                  <a:schemeClr val="bg1">
                    <a:lumMod val="50000"/>
                  </a:schemeClr>
                </a:solidFill>
                <a:latin typeface="+mj-lt"/>
              </a:defRPr>
            </a:lvl1pPr>
          </a:lstStyle>
          <a:p>
            <a:pPr>
              <a:lnSpc>
                <a:spcPct val="105000"/>
              </a:lnSpc>
              <a:buClr>
                <a:schemeClr val="tx2"/>
              </a:buClr>
              <a:buSzPct val="125000"/>
              <a:buFont typeface="Wingdings" panose="05000000000000000000" pitchFamily="2" charset="2"/>
              <a:buNone/>
            </a:pPr>
            <a:endParaRPr lang="en-GB"/>
          </a:p>
        </p:txBody>
      </p:sp>
      <p:sp>
        <p:nvSpPr>
          <p:cNvPr id="6" name="Freeform 6">
            <a:extLst>
              <a:ext uri="{FF2B5EF4-FFF2-40B4-BE49-F238E27FC236}">
                <a16:creationId xmlns:a16="http://schemas.microsoft.com/office/drawing/2014/main" id="{CE12582F-338A-1690-8547-6B7B154E1489}"/>
              </a:ext>
            </a:extLst>
          </p:cNvPr>
          <p:cNvSpPr>
            <a:spLocks noChangeAspect="1" noEditPoints="1"/>
          </p:cNvSpPr>
          <p:nvPr userDrawn="1"/>
        </p:nvSpPr>
        <p:spPr bwMode="auto">
          <a:xfrm>
            <a:off x="622809" y="386281"/>
            <a:ext cx="720000" cy="832919"/>
          </a:xfrm>
          <a:custGeom>
            <a:avLst/>
            <a:gdLst>
              <a:gd name="T0" fmla="*/ 2079 w 3220"/>
              <a:gd name="T1" fmla="*/ 3198 h 3723"/>
              <a:gd name="T2" fmla="*/ 1908 w 3220"/>
              <a:gd name="T3" fmla="*/ 3225 h 3723"/>
              <a:gd name="T4" fmla="*/ 1715 w 3220"/>
              <a:gd name="T5" fmla="*/ 3270 h 3723"/>
              <a:gd name="T6" fmla="*/ 1601 w 3220"/>
              <a:gd name="T7" fmla="*/ 3373 h 3723"/>
              <a:gd name="T8" fmla="*/ 1635 w 3220"/>
              <a:gd name="T9" fmla="*/ 3549 h 3723"/>
              <a:gd name="T10" fmla="*/ 1810 w 3220"/>
              <a:gd name="T11" fmla="*/ 3623 h 3723"/>
              <a:gd name="T12" fmla="*/ 2035 w 3220"/>
              <a:gd name="T13" fmla="*/ 3553 h 3723"/>
              <a:gd name="T14" fmla="*/ 2149 w 3220"/>
              <a:gd name="T15" fmla="*/ 3359 h 3723"/>
              <a:gd name="T16" fmla="*/ 2942 w 3220"/>
              <a:gd name="T17" fmla="*/ 2706 h 3723"/>
              <a:gd name="T18" fmla="*/ 3137 w 3220"/>
              <a:gd name="T19" fmla="*/ 2821 h 3723"/>
              <a:gd name="T20" fmla="*/ 3216 w 3220"/>
              <a:gd name="T21" fmla="*/ 3008 h 3723"/>
              <a:gd name="T22" fmla="*/ 3195 w 3220"/>
              <a:gd name="T23" fmla="*/ 3689 h 3723"/>
              <a:gd name="T24" fmla="*/ 3095 w 3220"/>
              <a:gd name="T25" fmla="*/ 3020 h 3723"/>
              <a:gd name="T26" fmla="*/ 3010 w 3220"/>
              <a:gd name="T27" fmla="*/ 2859 h 3723"/>
              <a:gd name="T28" fmla="*/ 2797 w 3220"/>
              <a:gd name="T29" fmla="*/ 2814 h 3723"/>
              <a:gd name="T30" fmla="*/ 2605 w 3220"/>
              <a:gd name="T31" fmla="*/ 2931 h 3723"/>
              <a:gd name="T32" fmla="*/ 2545 w 3220"/>
              <a:gd name="T33" fmla="*/ 3700 h 3723"/>
              <a:gd name="T34" fmla="*/ 2425 w 3220"/>
              <a:gd name="T35" fmla="*/ 3641 h 3723"/>
              <a:gd name="T36" fmla="*/ 2484 w 3220"/>
              <a:gd name="T37" fmla="*/ 2726 h 3723"/>
              <a:gd name="T38" fmla="*/ 2545 w 3220"/>
              <a:gd name="T39" fmla="*/ 2832 h 3723"/>
              <a:gd name="T40" fmla="*/ 2680 w 3220"/>
              <a:gd name="T41" fmla="*/ 2729 h 3723"/>
              <a:gd name="T42" fmla="*/ 2848 w 3220"/>
              <a:gd name="T43" fmla="*/ 2698 h 3723"/>
              <a:gd name="T44" fmla="*/ 2044 w 3220"/>
              <a:gd name="T45" fmla="*/ 2715 h 3723"/>
              <a:gd name="T46" fmla="*/ 2204 w 3220"/>
              <a:gd name="T47" fmla="*/ 2805 h 3723"/>
              <a:gd name="T48" fmla="*/ 2271 w 3220"/>
              <a:gd name="T49" fmla="*/ 3009 h 3723"/>
              <a:gd name="T50" fmla="*/ 2280 w 3220"/>
              <a:gd name="T51" fmla="*/ 3675 h 3723"/>
              <a:gd name="T52" fmla="*/ 2181 w 3220"/>
              <a:gd name="T53" fmla="*/ 3689 h 3723"/>
              <a:gd name="T54" fmla="*/ 2105 w 3220"/>
              <a:gd name="T55" fmla="*/ 3618 h 3723"/>
              <a:gd name="T56" fmla="*/ 1933 w 3220"/>
              <a:gd name="T57" fmla="*/ 3712 h 3723"/>
              <a:gd name="T58" fmla="*/ 1681 w 3220"/>
              <a:gd name="T59" fmla="*/ 3708 h 3723"/>
              <a:gd name="T60" fmla="*/ 1510 w 3220"/>
              <a:gd name="T61" fmla="*/ 3590 h 3723"/>
              <a:gd name="T62" fmla="*/ 1480 w 3220"/>
              <a:gd name="T63" fmla="*/ 3362 h 3723"/>
              <a:gd name="T64" fmla="*/ 1594 w 3220"/>
              <a:gd name="T65" fmla="*/ 3209 h 3723"/>
              <a:gd name="T66" fmla="*/ 1797 w 3220"/>
              <a:gd name="T67" fmla="*/ 3140 h 3723"/>
              <a:gd name="T68" fmla="*/ 2026 w 3220"/>
              <a:gd name="T69" fmla="*/ 3109 h 3723"/>
              <a:gd name="T70" fmla="*/ 2137 w 3220"/>
              <a:gd name="T71" fmla="*/ 3048 h 3723"/>
              <a:gd name="T72" fmla="*/ 2131 w 3220"/>
              <a:gd name="T73" fmla="*/ 2893 h 3723"/>
              <a:gd name="T74" fmla="*/ 1999 w 3220"/>
              <a:gd name="T75" fmla="*/ 2811 h 3723"/>
              <a:gd name="T76" fmla="*/ 1800 w 3220"/>
              <a:gd name="T77" fmla="*/ 2803 h 3723"/>
              <a:gd name="T78" fmla="*/ 1628 w 3220"/>
              <a:gd name="T79" fmla="*/ 2893 h 3723"/>
              <a:gd name="T80" fmla="*/ 1524 w 3220"/>
              <a:gd name="T81" fmla="*/ 3022 h 3723"/>
              <a:gd name="T82" fmla="*/ 1479 w 3220"/>
              <a:gd name="T83" fmla="*/ 2998 h 3723"/>
              <a:gd name="T84" fmla="*/ 1521 w 3220"/>
              <a:gd name="T85" fmla="*/ 2846 h 3723"/>
              <a:gd name="T86" fmla="*/ 1714 w 3220"/>
              <a:gd name="T87" fmla="*/ 2720 h 3723"/>
              <a:gd name="T88" fmla="*/ 128 w 3220"/>
              <a:gd name="T89" fmla="*/ 2404 h 3723"/>
              <a:gd name="T90" fmla="*/ 1149 w 3220"/>
              <a:gd name="T91" fmla="*/ 2439 h 3723"/>
              <a:gd name="T92" fmla="*/ 1290 w 3220"/>
              <a:gd name="T93" fmla="*/ 2407 h 3723"/>
              <a:gd name="T94" fmla="*/ 1328 w 3220"/>
              <a:gd name="T95" fmla="*/ 3661 h 3723"/>
              <a:gd name="T96" fmla="*/ 1211 w 3220"/>
              <a:gd name="T97" fmla="*/ 2580 h 3723"/>
              <a:gd name="T98" fmla="*/ 41 w 3220"/>
              <a:gd name="T99" fmla="*/ 3698 h 3723"/>
              <a:gd name="T100" fmla="*/ 3 w 3220"/>
              <a:gd name="T101" fmla="*/ 2445 h 3723"/>
              <a:gd name="T102" fmla="*/ 1100 w 3220"/>
              <a:gd name="T103" fmla="*/ 0 h 3723"/>
              <a:gd name="T104" fmla="*/ 2386 w 3220"/>
              <a:gd name="T105" fmla="*/ 1416 h 3723"/>
              <a:gd name="T106" fmla="*/ 0 w 3220"/>
              <a:gd name="T107" fmla="*/ 0 h 3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20" h="3723">
                <a:moveTo>
                  <a:pt x="2148" y="3162"/>
                </a:moveTo>
                <a:lnTo>
                  <a:pt x="2139" y="3172"/>
                </a:lnTo>
                <a:lnTo>
                  <a:pt x="2126" y="3181"/>
                </a:lnTo>
                <a:lnTo>
                  <a:pt x="2112" y="3188"/>
                </a:lnTo>
                <a:lnTo>
                  <a:pt x="2096" y="3193"/>
                </a:lnTo>
                <a:lnTo>
                  <a:pt x="2079" y="3198"/>
                </a:lnTo>
                <a:lnTo>
                  <a:pt x="2061" y="3201"/>
                </a:lnTo>
                <a:lnTo>
                  <a:pt x="2047" y="3205"/>
                </a:lnTo>
                <a:lnTo>
                  <a:pt x="2012" y="3211"/>
                </a:lnTo>
                <a:lnTo>
                  <a:pt x="1978" y="3215"/>
                </a:lnTo>
                <a:lnTo>
                  <a:pt x="1943" y="3221"/>
                </a:lnTo>
                <a:lnTo>
                  <a:pt x="1908" y="3225"/>
                </a:lnTo>
                <a:lnTo>
                  <a:pt x="1873" y="3231"/>
                </a:lnTo>
                <a:lnTo>
                  <a:pt x="1839" y="3237"/>
                </a:lnTo>
                <a:lnTo>
                  <a:pt x="1805" y="3243"/>
                </a:lnTo>
                <a:lnTo>
                  <a:pt x="1773" y="3251"/>
                </a:lnTo>
                <a:lnTo>
                  <a:pt x="1744" y="3259"/>
                </a:lnTo>
                <a:lnTo>
                  <a:pt x="1715" y="3270"/>
                </a:lnTo>
                <a:lnTo>
                  <a:pt x="1689" y="3282"/>
                </a:lnTo>
                <a:lnTo>
                  <a:pt x="1665" y="3296"/>
                </a:lnTo>
                <a:lnTo>
                  <a:pt x="1643" y="3311"/>
                </a:lnTo>
                <a:lnTo>
                  <a:pt x="1626" y="3329"/>
                </a:lnTo>
                <a:lnTo>
                  <a:pt x="1611" y="3350"/>
                </a:lnTo>
                <a:lnTo>
                  <a:pt x="1601" y="3373"/>
                </a:lnTo>
                <a:lnTo>
                  <a:pt x="1594" y="3400"/>
                </a:lnTo>
                <a:lnTo>
                  <a:pt x="1592" y="3430"/>
                </a:lnTo>
                <a:lnTo>
                  <a:pt x="1594" y="3464"/>
                </a:lnTo>
                <a:lnTo>
                  <a:pt x="1603" y="3496"/>
                </a:lnTo>
                <a:lnTo>
                  <a:pt x="1617" y="3524"/>
                </a:lnTo>
                <a:lnTo>
                  <a:pt x="1635" y="3549"/>
                </a:lnTo>
                <a:lnTo>
                  <a:pt x="1658" y="3571"/>
                </a:lnTo>
                <a:lnTo>
                  <a:pt x="1684" y="3589"/>
                </a:lnTo>
                <a:lnTo>
                  <a:pt x="1713" y="3604"/>
                </a:lnTo>
                <a:lnTo>
                  <a:pt x="1744" y="3614"/>
                </a:lnTo>
                <a:lnTo>
                  <a:pt x="1777" y="3621"/>
                </a:lnTo>
                <a:lnTo>
                  <a:pt x="1810" y="3623"/>
                </a:lnTo>
                <a:lnTo>
                  <a:pt x="1852" y="3621"/>
                </a:lnTo>
                <a:lnTo>
                  <a:pt x="1893" y="3615"/>
                </a:lnTo>
                <a:lnTo>
                  <a:pt x="1932" y="3605"/>
                </a:lnTo>
                <a:lnTo>
                  <a:pt x="1968" y="3591"/>
                </a:lnTo>
                <a:lnTo>
                  <a:pt x="2003" y="3574"/>
                </a:lnTo>
                <a:lnTo>
                  <a:pt x="2035" y="3553"/>
                </a:lnTo>
                <a:lnTo>
                  <a:pt x="2064" y="3529"/>
                </a:lnTo>
                <a:lnTo>
                  <a:pt x="2089" y="3501"/>
                </a:lnTo>
                <a:lnTo>
                  <a:pt x="2110" y="3470"/>
                </a:lnTo>
                <a:lnTo>
                  <a:pt x="2128" y="3436"/>
                </a:lnTo>
                <a:lnTo>
                  <a:pt x="2141" y="3399"/>
                </a:lnTo>
                <a:lnTo>
                  <a:pt x="2149" y="3359"/>
                </a:lnTo>
                <a:lnTo>
                  <a:pt x="2152" y="3316"/>
                </a:lnTo>
                <a:lnTo>
                  <a:pt x="2152" y="3162"/>
                </a:lnTo>
                <a:lnTo>
                  <a:pt x="2148" y="3162"/>
                </a:lnTo>
                <a:close/>
                <a:moveTo>
                  <a:pt x="2848" y="2698"/>
                </a:moveTo>
                <a:lnTo>
                  <a:pt x="2898" y="2700"/>
                </a:lnTo>
                <a:lnTo>
                  <a:pt x="2942" y="2706"/>
                </a:lnTo>
                <a:lnTo>
                  <a:pt x="2985" y="2717"/>
                </a:lnTo>
                <a:lnTo>
                  <a:pt x="3022" y="2732"/>
                </a:lnTo>
                <a:lnTo>
                  <a:pt x="3056" y="2749"/>
                </a:lnTo>
                <a:lnTo>
                  <a:pt x="3087" y="2771"/>
                </a:lnTo>
                <a:lnTo>
                  <a:pt x="3113" y="2795"/>
                </a:lnTo>
                <a:lnTo>
                  <a:pt x="3137" y="2821"/>
                </a:lnTo>
                <a:lnTo>
                  <a:pt x="3158" y="2848"/>
                </a:lnTo>
                <a:lnTo>
                  <a:pt x="3175" y="2879"/>
                </a:lnTo>
                <a:lnTo>
                  <a:pt x="3190" y="2909"/>
                </a:lnTo>
                <a:lnTo>
                  <a:pt x="3201" y="2941"/>
                </a:lnTo>
                <a:lnTo>
                  <a:pt x="3209" y="2974"/>
                </a:lnTo>
                <a:lnTo>
                  <a:pt x="3216" y="3008"/>
                </a:lnTo>
                <a:lnTo>
                  <a:pt x="3219" y="3041"/>
                </a:lnTo>
                <a:lnTo>
                  <a:pt x="3220" y="3074"/>
                </a:lnTo>
                <a:lnTo>
                  <a:pt x="3220" y="3641"/>
                </a:lnTo>
                <a:lnTo>
                  <a:pt x="3217" y="3661"/>
                </a:lnTo>
                <a:lnTo>
                  <a:pt x="3209" y="3676"/>
                </a:lnTo>
                <a:lnTo>
                  <a:pt x="3195" y="3689"/>
                </a:lnTo>
                <a:lnTo>
                  <a:pt x="3179" y="3698"/>
                </a:lnTo>
                <a:lnTo>
                  <a:pt x="3161" y="3700"/>
                </a:lnTo>
                <a:lnTo>
                  <a:pt x="3101" y="3700"/>
                </a:lnTo>
                <a:lnTo>
                  <a:pt x="3101" y="3093"/>
                </a:lnTo>
                <a:lnTo>
                  <a:pt x="3100" y="3056"/>
                </a:lnTo>
                <a:lnTo>
                  <a:pt x="3095" y="3020"/>
                </a:lnTo>
                <a:lnTo>
                  <a:pt x="3089" y="2987"/>
                </a:lnTo>
                <a:lnTo>
                  <a:pt x="3079" y="2956"/>
                </a:lnTo>
                <a:lnTo>
                  <a:pt x="3067" y="2928"/>
                </a:lnTo>
                <a:lnTo>
                  <a:pt x="3051" y="2901"/>
                </a:lnTo>
                <a:lnTo>
                  <a:pt x="3032" y="2879"/>
                </a:lnTo>
                <a:lnTo>
                  <a:pt x="3010" y="2859"/>
                </a:lnTo>
                <a:lnTo>
                  <a:pt x="2983" y="2842"/>
                </a:lnTo>
                <a:lnTo>
                  <a:pt x="2953" y="2829"/>
                </a:lnTo>
                <a:lnTo>
                  <a:pt x="2920" y="2820"/>
                </a:lnTo>
                <a:lnTo>
                  <a:pt x="2881" y="2814"/>
                </a:lnTo>
                <a:lnTo>
                  <a:pt x="2839" y="2812"/>
                </a:lnTo>
                <a:lnTo>
                  <a:pt x="2797" y="2814"/>
                </a:lnTo>
                <a:lnTo>
                  <a:pt x="2757" y="2822"/>
                </a:lnTo>
                <a:lnTo>
                  <a:pt x="2720" y="2834"/>
                </a:lnTo>
                <a:lnTo>
                  <a:pt x="2686" y="2853"/>
                </a:lnTo>
                <a:lnTo>
                  <a:pt x="2656" y="2874"/>
                </a:lnTo>
                <a:lnTo>
                  <a:pt x="2629" y="2900"/>
                </a:lnTo>
                <a:lnTo>
                  <a:pt x="2605" y="2931"/>
                </a:lnTo>
                <a:lnTo>
                  <a:pt x="2585" y="2964"/>
                </a:lnTo>
                <a:lnTo>
                  <a:pt x="2569" y="3001"/>
                </a:lnTo>
                <a:lnTo>
                  <a:pt x="2556" y="3042"/>
                </a:lnTo>
                <a:lnTo>
                  <a:pt x="2548" y="3087"/>
                </a:lnTo>
                <a:lnTo>
                  <a:pt x="2545" y="3132"/>
                </a:lnTo>
                <a:lnTo>
                  <a:pt x="2545" y="3700"/>
                </a:lnTo>
                <a:lnTo>
                  <a:pt x="2484" y="3700"/>
                </a:lnTo>
                <a:lnTo>
                  <a:pt x="2466" y="3698"/>
                </a:lnTo>
                <a:lnTo>
                  <a:pt x="2450" y="3689"/>
                </a:lnTo>
                <a:lnTo>
                  <a:pt x="2436" y="3676"/>
                </a:lnTo>
                <a:lnTo>
                  <a:pt x="2428" y="3661"/>
                </a:lnTo>
                <a:lnTo>
                  <a:pt x="2425" y="3641"/>
                </a:lnTo>
                <a:lnTo>
                  <a:pt x="2425" y="2786"/>
                </a:lnTo>
                <a:lnTo>
                  <a:pt x="2428" y="2766"/>
                </a:lnTo>
                <a:lnTo>
                  <a:pt x="2436" y="2750"/>
                </a:lnTo>
                <a:lnTo>
                  <a:pt x="2450" y="2738"/>
                </a:lnTo>
                <a:lnTo>
                  <a:pt x="2466" y="2729"/>
                </a:lnTo>
                <a:lnTo>
                  <a:pt x="2484" y="2726"/>
                </a:lnTo>
                <a:lnTo>
                  <a:pt x="2532" y="2726"/>
                </a:lnTo>
                <a:lnTo>
                  <a:pt x="2539" y="2726"/>
                </a:lnTo>
                <a:lnTo>
                  <a:pt x="2542" y="2726"/>
                </a:lnTo>
                <a:lnTo>
                  <a:pt x="2545" y="2726"/>
                </a:lnTo>
                <a:lnTo>
                  <a:pt x="2545" y="2726"/>
                </a:lnTo>
                <a:lnTo>
                  <a:pt x="2545" y="2832"/>
                </a:lnTo>
                <a:lnTo>
                  <a:pt x="2548" y="2832"/>
                </a:lnTo>
                <a:lnTo>
                  <a:pt x="2569" y="2804"/>
                </a:lnTo>
                <a:lnTo>
                  <a:pt x="2594" y="2780"/>
                </a:lnTo>
                <a:lnTo>
                  <a:pt x="2620" y="2759"/>
                </a:lnTo>
                <a:lnTo>
                  <a:pt x="2650" y="2742"/>
                </a:lnTo>
                <a:lnTo>
                  <a:pt x="2680" y="2729"/>
                </a:lnTo>
                <a:lnTo>
                  <a:pt x="2711" y="2717"/>
                </a:lnTo>
                <a:lnTo>
                  <a:pt x="2742" y="2709"/>
                </a:lnTo>
                <a:lnTo>
                  <a:pt x="2771" y="2704"/>
                </a:lnTo>
                <a:lnTo>
                  <a:pt x="2800" y="2700"/>
                </a:lnTo>
                <a:lnTo>
                  <a:pt x="2825" y="2698"/>
                </a:lnTo>
                <a:lnTo>
                  <a:pt x="2848" y="2698"/>
                </a:lnTo>
                <a:close/>
                <a:moveTo>
                  <a:pt x="1888" y="2698"/>
                </a:moveTo>
                <a:lnTo>
                  <a:pt x="1919" y="2698"/>
                </a:lnTo>
                <a:lnTo>
                  <a:pt x="1951" y="2700"/>
                </a:lnTo>
                <a:lnTo>
                  <a:pt x="1982" y="2703"/>
                </a:lnTo>
                <a:lnTo>
                  <a:pt x="2014" y="2708"/>
                </a:lnTo>
                <a:lnTo>
                  <a:pt x="2044" y="2715"/>
                </a:lnTo>
                <a:lnTo>
                  <a:pt x="2074" y="2723"/>
                </a:lnTo>
                <a:lnTo>
                  <a:pt x="2104" y="2734"/>
                </a:lnTo>
                <a:lnTo>
                  <a:pt x="2131" y="2748"/>
                </a:lnTo>
                <a:lnTo>
                  <a:pt x="2157" y="2764"/>
                </a:lnTo>
                <a:lnTo>
                  <a:pt x="2181" y="2782"/>
                </a:lnTo>
                <a:lnTo>
                  <a:pt x="2204" y="2805"/>
                </a:lnTo>
                <a:lnTo>
                  <a:pt x="2223" y="2830"/>
                </a:lnTo>
                <a:lnTo>
                  <a:pt x="2239" y="2858"/>
                </a:lnTo>
                <a:lnTo>
                  <a:pt x="2253" y="2890"/>
                </a:lnTo>
                <a:lnTo>
                  <a:pt x="2263" y="2925"/>
                </a:lnTo>
                <a:lnTo>
                  <a:pt x="2269" y="2965"/>
                </a:lnTo>
                <a:lnTo>
                  <a:pt x="2271" y="3009"/>
                </a:lnTo>
                <a:lnTo>
                  <a:pt x="2271" y="3524"/>
                </a:lnTo>
                <a:lnTo>
                  <a:pt x="2271" y="3565"/>
                </a:lnTo>
                <a:lnTo>
                  <a:pt x="2273" y="3600"/>
                </a:lnTo>
                <a:lnTo>
                  <a:pt x="2276" y="3631"/>
                </a:lnTo>
                <a:lnTo>
                  <a:pt x="2278" y="3656"/>
                </a:lnTo>
                <a:lnTo>
                  <a:pt x="2280" y="3675"/>
                </a:lnTo>
                <a:lnTo>
                  <a:pt x="2283" y="3690"/>
                </a:lnTo>
                <a:lnTo>
                  <a:pt x="2285" y="3698"/>
                </a:lnTo>
                <a:lnTo>
                  <a:pt x="2285" y="3700"/>
                </a:lnTo>
                <a:lnTo>
                  <a:pt x="2216" y="3700"/>
                </a:lnTo>
                <a:lnTo>
                  <a:pt x="2198" y="3698"/>
                </a:lnTo>
                <a:lnTo>
                  <a:pt x="2181" y="3689"/>
                </a:lnTo>
                <a:lnTo>
                  <a:pt x="2169" y="3676"/>
                </a:lnTo>
                <a:lnTo>
                  <a:pt x="2161" y="3661"/>
                </a:lnTo>
                <a:lnTo>
                  <a:pt x="2157" y="3641"/>
                </a:lnTo>
                <a:lnTo>
                  <a:pt x="2152" y="3565"/>
                </a:lnTo>
                <a:lnTo>
                  <a:pt x="2128" y="3593"/>
                </a:lnTo>
                <a:lnTo>
                  <a:pt x="2105" y="3618"/>
                </a:lnTo>
                <a:lnTo>
                  <a:pt x="2080" y="3641"/>
                </a:lnTo>
                <a:lnTo>
                  <a:pt x="2055" y="3661"/>
                </a:lnTo>
                <a:lnTo>
                  <a:pt x="2028" y="3678"/>
                </a:lnTo>
                <a:lnTo>
                  <a:pt x="1999" y="3692"/>
                </a:lnTo>
                <a:lnTo>
                  <a:pt x="1968" y="3704"/>
                </a:lnTo>
                <a:lnTo>
                  <a:pt x="1933" y="3712"/>
                </a:lnTo>
                <a:lnTo>
                  <a:pt x="1893" y="3718"/>
                </a:lnTo>
                <a:lnTo>
                  <a:pt x="1849" y="3722"/>
                </a:lnTo>
                <a:lnTo>
                  <a:pt x="1800" y="3723"/>
                </a:lnTo>
                <a:lnTo>
                  <a:pt x="1759" y="3722"/>
                </a:lnTo>
                <a:lnTo>
                  <a:pt x="1720" y="3716"/>
                </a:lnTo>
                <a:lnTo>
                  <a:pt x="1681" y="3708"/>
                </a:lnTo>
                <a:lnTo>
                  <a:pt x="1646" y="3697"/>
                </a:lnTo>
                <a:lnTo>
                  <a:pt x="1612" y="3683"/>
                </a:lnTo>
                <a:lnTo>
                  <a:pt x="1582" y="3665"/>
                </a:lnTo>
                <a:lnTo>
                  <a:pt x="1554" y="3643"/>
                </a:lnTo>
                <a:lnTo>
                  <a:pt x="1530" y="3618"/>
                </a:lnTo>
                <a:lnTo>
                  <a:pt x="1510" y="3590"/>
                </a:lnTo>
                <a:lnTo>
                  <a:pt x="1494" y="3558"/>
                </a:lnTo>
                <a:lnTo>
                  <a:pt x="1483" y="3522"/>
                </a:lnTo>
                <a:lnTo>
                  <a:pt x="1475" y="3482"/>
                </a:lnTo>
                <a:lnTo>
                  <a:pt x="1472" y="3439"/>
                </a:lnTo>
                <a:lnTo>
                  <a:pt x="1475" y="3399"/>
                </a:lnTo>
                <a:lnTo>
                  <a:pt x="1480" y="3362"/>
                </a:lnTo>
                <a:lnTo>
                  <a:pt x="1491" y="3329"/>
                </a:lnTo>
                <a:lnTo>
                  <a:pt x="1505" y="3299"/>
                </a:lnTo>
                <a:lnTo>
                  <a:pt x="1522" y="3272"/>
                </a:lnTo>
                <a:lnTo>
                  <a:pt x="1543" y="3248"/>
                </a:lnTo>
                <a:lnTo>
                  <a:pt x="1567" y="3228"/>
                </a:lnTo>
                <a:lnTo>
                  <a:pt x="1594" y="3209"/>
                </a:lnTo>
                <a:lnTo>
                  <a:pt x="1623" y="3193"/>
                </a:lnTo>
                <a:lnTo>
                  <a:pt x="1655" y="3179"/>
                </a:lnTo>
                <a:lnTo>
                  <a:pt x="1688" y="3167"/>
                </a:lnTo>
                <a:lnTo>
                  <a:pt x="1723" y="3156"/>
                </a:lnTo>
                <a:lnTo>
                  <a:pt x="1759" y="3147"/>
                </a:lnTo>
                <a:lnTo>
                  <a:pt x="1797" y="3140"/>
                </a:lnTo>
                <a:lnTo>
                  <a:pt x="1836" y="3133"/>
                </a:lnTo>
                <a:lnTo>
                  <a:pt x="1876" y="3128"/>
                </a:lnTo>
                <a:lnTo>
                  <a:pt x="1917" y="3122"/>
                </a:lnTo>
                <a:lnTo>
                  <a:pt x="1957" y="3117"/>
                </a:lnTo>
                <a:lnTo>
                  <a:pt x="1998" y="3112"/>
                </a:lnTo>
                <a:lnTo>
                  <a:pt x="2026" y="3109"/>
                </a:lnTo>
                <a:lnTo>
                  <a:pt x="2051" y="3104"/>
                </a:lnTo>
                <a:lnTo>
                  <a:pt x="2074" y="3098"/>
                </a:lnTo>
                <a:lnTo>
                  <a:pt x="2095" y="3090"/>
                </a:lnTo>
                <a:lnTo>
                  <a:pt x="2112" y="3079"/>
                </a:lnTo>
                <a:lnTo>
                  <a:pt x="2125" y="3065"/>
                </a:lnTo>
                <a:lnTo>
                  <a:pt x="2137" y="3048"/>
                </a:lnTo>
                <a:lnTo>
                  <a:pt x="2145" y="3028"/>
                </a:lnTo>
                <a:lnTo>
                  <a:pt x="2150" y="3003"/>
                </a:lnTo>
                <a:lnTo>
                  <a:pt x="2152" y="2973"/>
                </a:lnTo>
                <a:lnTo>
                  <a:pt x="2149" y="2943"/>
                </a:lnTo>
                <a:lnTo>
                  <a:pt x="2142" y="2917"/>
                </a:lnTo>
                <a:lnTo>
                  <a:pt x="2131" y="2893"/>
                </a:lnTo>
                <a:lnTo>
                  <a:pt x="2116" y="2873"/>
                </a:lnTo>
                <a:lnTo>
                  <a:pt x="2099" y="2856"/>
                </a:lnTo>
                <a:lnTo>
                  <a:pt x="2077" y="2841"/>
                </a:lnTo>
                <a:lnTo>
                  <a:pt x="2053" y="2829"/>
                </a:lnTo>
                <a:lnTo>
                  <a:pt x="2027" y="2818"/>
                </a:lnTo>
                <a:lnTo>
                  <a:pt x="1999" y="2811"/>
                </a:lnTo>
                <a:lnTo>
                  <a:pt x="1969" y="2804"/>
                </a:lnTo>
                <a:lnTo>
                  <a:pt x="1938" y="2800"/>
                </a:lnTo>
                <a:lnTo>
                  <a:pt x="1905" y="2798"/>
                </a:lnTo>
                <a:lnTo>
                  <a:pt x="1873" y="2797"/>
                </a:lnTo>
                <a:lnTo>
                  <a:pt x="1836" y="2798"/>
                </a:lnTo>
                <a:lnTo>
                  <a:pt x="1800" y="2803"/>
                </a:lnTo>
                <a:lnTo>
                  <a:pt x="1765" y="2811"/>
                </a:lnTo>
                <a:lnTo>
                  <a:pt x="1733" y="2821"/>
                </a:lnTo>
                <a:lnTo>
                  <a:pt x="1702" y="2834"/>
                </a:lnTo>
                <a:lnTo>
                  <a:pt x="1674" y="2850"/>
                </a:lnTo>
                <a:lnTo>
                  <a:pt x="1650" y="2871"/>
                </a:lnTo>
                <a:lnTo>
                  <a:pt x="1628" y="2893"/>
                </a:lnTo>
                <a:lnTo>
                  <a:pt x="1610" y="2921"/>
                </a:lnTo>
                <a:lnTo>
                  <a:pt x="1596" y="2951"/>
                </a:lnTo>
                <a:lnTo>
                  <a:pt x="1587" y="2984"/>
                </a:lnTo>
                <a:lnTo>
                  <a:pt x="1584" y="3023"/>
                </a:lnTo>
                <a:lnTo>
                  <a:pt x="1525" y="3023"/>
                </a:lnTo>
                <a:lnTo>
                  <a:pt x="1524" y="3022"/>
                </a:lnTo>
                <a:lnTo>
                  <a:pt x="1519" y="3022"/>
                </a:lnTo>
                <a:lnTo>
                  <a:pt x="1511" y="3021"/>
                </a:lnTo>
                <a:lnTo>
                  <a:pt x="1503" y="3017"/>
                </a:lnTo>
                <a:lnTo>
                  <a:pt x="1495" y="3014"/>
                </a:lnTo>
                <a:lnTo>
                  <a:pt x="1486" y="3007"/>
                </a:lnTo>
                <a:lnTo>
                  <a:pt x="1479" y="2998"/>
                </a:lnTo>
                <a:lnTo>
                  <a:pt x="1475" y="2987"/>
                </a:lnTo>
                <a:lnTo>
                  <a:pt x="1472" y="2971"/>
                </a:lnTo>
                <a:lnTo>
                  <a:pt x="1473" y="2953"/>
                </a:lnTo>
                <a:lnTo>
                  <a:pt x="1485" y="2913"/>
                </a:lnTo>
                <a:lnTo>
                  <a:pt x="1501" y="2878"/>
                </a:lnTo>
                <a:lnTo>
                  <a:pt x="1521" y="2846"/>
                </a:lnTo>
                <a:lnTo>
                  <a:pt x="1545" y="2816"/>
                </a:lnTo>
                <a:lnTo>
                  <a:pt x="1573" y="2791"/>
                </a:lnTo>
                <a:lnTo>
                  <a:pt x="1603" y="2768"/>
                </a:lnTo>
                <a:lnTo>
                  <a:pt x="1638" y="2749"/>
                </a:lnTo>
                <a:lnTo>
                  <a:pt x="1674" y="2733"/>
                </a:lnTo>
                <a:lnTo>
                  <a:pt x="1714" y="2720"/>
                </a:lnTo>
                <a:lnTo>
                  <a:pt x="1755" y="2711"/>
                </a:lnTo>
                <a:lnTo>
                  <a:pt x="1798" y="2703"/>
                </a:lnTo>
                <a:lnTo>
                  <a:pt x="1843" y="2699"/>
                </a:lnTo>
                <a:lnTo>
                  <a:pt x="1888" y="2698"/>
                </a:lnTo>
                <a:close/>
                <a:moveTo>
                  <a:pt x="59" y="2404"/>
                </a:moveTo>
                <a:lnTo>
                  <a:pt x="128" y="2404"/>
                </a:lnTo>
                <a:lnTo>
                  <a:pt x="145" y="2407"/>
                </a:lnTo>
                <a:lnTo>
                  <a:pt x="161" y="2414"/>
                </a:lnTo>
                <a:lnTo>
                  <a:pt x="173" y="2424"/>
                </a:lnTo>
                <a:lnTo>
                  <a:pt x="182" y="2439"/>
                </a:lnTo>
                <a:lnTo>
                  <a:pt x="665" y="3555"/>
                </a:lnTo>
                <a:lnTo>
                  <a:pt x="1149" y="2439"/>
                </a:lnTo>
                <a:lnTo>
                  <a:pt x="1158" y="2424"/>
                </a:lnTo>
                <a:lnTo>
                  <a:pt x="1170" y="2414"/>
                </a:lnTo>
                <a:lnTo>
                  <a:pt x="1185" y="2407"/>
                </a:lnTo>
                <a:lnTo>
                  <a:pt x="1202" y="2404"/>
                </a:lnTo>
                <a:lnTo>
                  <a:pt x="1271" y="2404"/>
                </a:lnTo>
                <a:lnTo>
                  <a:pt x="1290" y="2407"/>
                </a:lnTo>
                <a:lnTo>
                  <a:pt x="1306" y="2415"/>
                </a:lnTo>
                <a:lnTo>
                  <a:pt x="1318" y="2429"/>
                </a:lnTo>
                <a:lnTo>
                  <a:pt x="1328" y="2445"/>
                </a:lnTo>
                <a:lnTo>
                  <a:pt x="1331" y="2463"/>
                </a:lnTo>
                <a:lnTo>
                  <a:pt x="1331" y="3641"/>
                </a:lnTo>
                <a:lnTo>
                  <a:pt x="1328" y="3661"/>
                </a:lnTo>
                <a:lnTo>
                  <a:pt x="1318" y="3676"/>
                </a:lnTo>
                <a:lnTo>
                  <a:pt x="1306" y="3689"/>
                </a:lnTo>
                <a:lnTo>
                  <a:pt x="1290" y="3698"/>
                </a:lnTo>
                <a:lnTo>
                  <a:pt x="1271" y="3700"/>
                </a:lnTo>
                <a:lnTo>
                  <a:pt x="1210" y="3700"/>
                </a:lnTo>
                <a:lnTo>
                  <a:pt x="1211" y="2580"/>
                </a:lnTo>
                <a:lnTo>
                  <a:pt x="727" y="3700"/>
                </a:lnTo>
                <a:lnTo>
                  <a:pt x="604" y="3700"/>
                </a:lnTo>
                <a:lnTo>
                  <a:pt x="120" y="2580"/>
                </a:lnTo>
                <a:lnTo>
                  <a:pt x="121" y="3700"/>
                </a:lnTo>
                <a:lnTo>
                  <a:pt x="59" y="3700"/>
                </a:lnTo>
                <a:lnTo>
                  <a:pt x="41" y="3698"/>
                </a:lnTo>
                <a:lnTo>
                  <a:pt x="25" y="3689"/>
                </a:lnTo>
                <a:lnTo>
                  <a:pt x="11" y="3676"/>
                </a:lnTo>
                <a:lnTo>
                  <a:pt x="3" y="3661"/>
                </a:lnTo>
                <a:lnTo>
                  <a:pt x="0" y="3641"/>
                </a:lnTo>
                <a:lnTo>
                  <a:pt x="0" y="2463"/>
                </a:lnTo>
                <a:lnTo>
                  <a:pt x="3" y="2445"/>
                </a:lnTo>
                <a:lnTo>
                  <a:pt x="11" y="2429"/>
                </a:lnTo>
                <a:lnTo>
                  <a:pt x="25" y="2415"/>
                </a:lnTo>
                <a:lnTo>
                  <a:pt x="41" y="2407"/>
                </a:lnTo>
                <a:lnTo>
                  <a:pt x="59" y="2404"/>
                </a:lnTo>
                <a:close/>
                <a:moveTo>
                  <a:pt x="0" y="0"/>
                </a:moveTo>
                <a:lnTo>
                  <a:pt x="1100" y="0"/>
                </a:lnTo>
                <a:lnTo>
                  <a:pt x="1610" y="714"/>
                </a:lnTo>
                <a:lnTo>
                  <a:pt x="2121" y="0"/>
                </a:lnTo>
                <a:lnTo>
                  <a:pt x="3220" y="0"/>
                </a:lnTo>
                <a:lnTo>
                  <a:pt x="3220" y="2111"/>
                </a:lnTo>
                <a:lnTo>
                  <a:pt x="2386" y="2111"/>
                </a:lnTo>
                <a:lnTo>
                  <a:pt x="2386" y="1416"/>
                </a:lnTo>
                <a:lnTo>
                  <a:pt x="1883" y="2111"/>
                </a:lnTo>
                <a:lnTo>
                  <a:pt x="1338" y="2111"/>
                </a:lnTo>
                <a:lnTo>
                  <a:pt x="834" y="1416"/>
                </a:lnTo>
                <a:lnTo>
                  <a:pt x="834" y="2111"/>
                </a:lnTo>
                <a:lnTo>
                  <a:pt x="0" y="2111"/>
                </a:lnTo>
                <a:lnTo>
                  <a:pt x="0" y="0"/>
                </a:lnTo>
                <a:close/>
              </a:path>
            </a:pathLst>
          </a:custGeom>
          <a:solidFill>
            <a:srgbClr val="1A3F6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Tree>
    <p:extLst>
      <p:ext uri="{BB962C8B-B14F-4D97-AF65-F5344CB8AC3E}">
        <p14:creationId xmlns:p14="http://schemas.microsoft.com/office/powerpoint/2010/main" val="22943686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text left high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C9AB3C8-05A5-2A1D-9373-719F81BB4E77}"/>
              </a:ext>
            </a:extLst>
          </p:cNvPr>
          <p:cNvSpPr/>
          <p:nvPr userDrawn="1"/>
        </p:nvSpPr>
        <p:spPr>
          <a:xfrm>
            <a:off x="10" y="1219200"/>
            <a:ext cx="5908063" cy="45561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4" name="Content Placeholder 3"/>
          <p:cNvSpPr>
            <a:spLocks noGrp="1"/>
          </p:cNvSpPr>
          <p:nvPr>
            <p:ph sz="half" idx="2"/>
          </p:nvPr>
        </p:nvSpPr>
        <p:spPr>
          <a:xfrm>
            <a:off x="385227" y="1333503"/>
            <a:ext cx="5386917" cy="4321175"/>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1333502"/>
            <a:ext cx="5389034" cy="4321174"/>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5" name="Title 4">
            <a:extLst>
              <a:ext uri="{FF2B5EF4-FFF2-40B4-BE49-F238E27FC236}">
                <a16:creationId xmlns:a16="http://schemas.microsoft.com/office/drawing/2014/main" id="{40AA4158-9DFA-567D-BAC2-65A179019A10}"/>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7" name="Text Placeholder 11">
            <a:extLst>
              <a:ext uri="{FF2B5EF4-FFF2-40B4-BE49-F238E27FC236}">
                <a16:creationId xmlns:a16="http://schemas.microsoft.com/office/drawing/2014/main" id="{ACF84297-4730-43C9-D1D5-2F4012A10545}"/>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Footer Placeholder 2">
            <a:extLst>
              <a:ext uri="{FF2B5EF4-FFF2-40B4-BE49-F238E27FC236}">
                <a16:creationId xmlns:a16="http://schemas.microsoft.com/office/drawing/2014/main" id="{00812C59-C24C-26EB-90D2-EE290434E7D1}"/>
              </a:ext>
            </a:extLst>
          </p:cNvPr>
          <p:cNvSpPr>
            <a:spLocks noGrp="1"/>
          </p:cNvSpPr>
          <p:nvPr>
            <p:ph type="ftr" sz="quarter" idx="19"/>
          </p:nvPr>
        </p:nvSpPr>
        <p:spPr>
          <a:xfrm>
            <a:off x="385229" y="6648663"/>
            <a:ext cx="11311474" cy="96950"/>
          </a:xfrm>
          <a:prstGeom prst="rect">
            <a:avLst/>
          </a:prstGeom>
        </p:spPr>
        <p:txBody>
          <a:bodyPr/>
          <a:lstStyle/>
          <a:p>
            <a:endParaRPr lang="en-GB" noProof="0"/>
          </a:p>
        </p:txBody>
      </p:sp>
      <p:sp>
        <p:nvSpPr>
          <p:cNvPr id="10" name="Text Placeholder 17">
            <a:extLst>
              <a:ext uri="{FF2B5EF4-FFF2-40B4-BE49-F238E27FC236}">
                <a16:creationId xmlns:a16="http://schemas.microsoft.com/office/drawing/2014/main" id="{4686D9F6-E611-FB52-091B-6489A3838F87}"/>
              </a:ext>
            </a:extLst>
          </p:cNvPr>
          <p:cNvSpPr>
            <a:spLocks noGrp="1"/>
          </p:cNvSpPr>
          <p:nvPr>
            <p:ph type="body" sz="quarter" idx="21" hasCustomPrompt="1"/>
          </p:nvPr>
        </p:nvSpPr>
        <p:spPr>
          <a:xfrm>
            <a:off x="382544" y="5903988"/>
            <a:ext cx="11418092"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26790379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text right high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C9AB3C8-05A5-2A1D-9373-719F81BB4E77}"/>
              </a:ext>
            </a:extLst>
          </p:cNvPr>
          <p:cNvSpPr/>
          <p:nvPr userDrawn="1"/>
        </p:nvSpPr>
        <p:spPr>
          <a:xfrm>
            <a:off x="6283569" y="1219200"/>
            <a:ext cx="5908431" cy="45561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4" name="Content Placeholder 3"/>
          <p:cNvSpPr>
            <a:spLocks noGrp="1"/>
          </p:cNvSpPr>
          <p:nvPr>
            <p:ph sz="half" idx="2"/>
          </p:nvPr>
        </p:nvSpPr>
        <p:spPr>
          <a:xfrm>
            <a:off x="385227" y="1333499"/>
            <a:ext cx="5386917" cy="4321176"/>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1333503"/>
            <a:ext cx="5389034" cy="4321175"/>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5" name="Title 4">
            <a:extLst>
              <a:ext uri="{FF2B5EF4-FFF2-40B4-BE49-F238E27FC236}">
                <a16:creationId xmlns:a16="http://schemas.microsoft.com/office/drawing/2014/main" id="{40AA4158-9DFA-567D-BAC2-65A179019A10}"/>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7" name="Text Placeholder 11">
            <a:extLst>
              <a:ext uri="{FF2B5EF4-FFF2-40B4-BE49-F238E27FC236}">
                <a16:creationId xmlns:a16="http://schemas.microsoft.com/office/drawing/2014/main" id="{ACF84297-4730-43C9-D1D5-2F4012A10545}"/>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Footer Placeholder 2">
            <a:extLst>
              <a:ext uri="{FF2B5EF4-FFF2-40B4-BE49-F238E27FC236}">
                <a16:creationId xmlns:a16="http://schemas.microsoft.com/office/drawing/2014/main" id="{700C9BF2-55D0-0AC2-3D03-3280FBEB2CAE}"/>
              </a:ext>
            </a:extLst>
          </p:cNvPr>
          <p:cNvSpPr>
            <a:spLocks noGrp="1"/>
          </p:cNvSpPr>
          <p:nvPr>
            <p:ph type="ftr" sz="quarter" idx="19"/>
          </p:nvPr>
        </p:nvSpPr>
        <p:spPr>
          <a:xfrm>
            <a:off x="385229" y="6648663"/>
            <a:ext cx="11311474" cy="96950"/>
          </a:xfrm>
          <a:prstGeom prst="rect">
            <a:avLst/>
          </a:prstGeom>
        </p:spPr>
        <p:txBody>
          <a:bodyPr/>
          <a:lstStyle/>
          <a:p>
            <a:endParaRPr lang="en-GB" noProof="0"/>
          </a:p>
        </p:txBody>
      </p:sp>
      <p:sp>
        <p:nvSpPr>
          <p:cNvPr id="10" name="Text Placeholder 17">
            <a:extLst>
              <a:ext uri="{FF2B5EF4-FFF2-40B4-BE49-F238E27FC236}">
                <a16:creationId xmlns:a16="http://schemas.microsoft.com/office/drawing/2014/main" id="{675222E3-1D66-2ECF-9859-E2DB8A1AAB34}"/>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21643190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wo columns chart/table">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385227" y="1593055"/>
            <a:ext cx="5386917" cy="4061620"/>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1593063"/>
            <a:ext cx="5389034" cy="4061619"/>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5" name="Text Placeholder 6"/>
          <p:cNvSpPr>
            <a:spLocks noGrp="1"/>
          </p:cNvSpPr>
          <p:nvPr>
            <p:ph type="body" sz="quarter" idx="16" hasCustomPrompt="1"/>
          </p:nvPr>
        </p:nvSpPr>
        <p:spPr>
          <a:xfrm>
            <a:off x="6411928"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23" name="Text Placeholder 6"/>
          <p:cNvSpPr>
            <a:spLocks noGrp="1"/>
          </p:cNvSpPr>
          <p:nvPr>
            <p:ph type="body" sz="quarter" idx="18" hasCustomPrompt="1"/>
          </p:nvPr>
        </p:nvSpPr>
        <p:spPr>
          <a:xfrm>
            <a:off x="385236"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5" name="Title 4">
            <a:extLst>
              <a:ext uri="{FF2B5EF4-FFF2-40B4-BE49-F238E27FC236}">
                <a16:creationId xmlns:a16="http://schemas.microsoft.com/office/drawing/2014/main" id="{40AA4158-9DFA-567D-BAC2-65A179019A10}"/>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7" name="Text Placeholder 11">
            <a:extLst>
              <a:ext uri="{FF2B5EF4-FFF2-40B4-BE49-F238E27FC236}">
                <a16:creationId xmlns:a16="http://schemas.microsoft.com/office/drawing/2014/main" id="{ACF84297-4730-43C9-D1D5-2F4012A10545}"/>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9" name="Text Placeholder 17">
            <a:extLst>
              <a:ext uri="{FF2B5EF4-FFF2-40B4-BE49-F238E27FC236}">
                <a16:creationId xmlns:a16="http://schemas.microsoft.com/office/drawing/2014/main" id="{6D5A0E90-9546-C022-6A65-C9C7936C921A}"/>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
        <p:nvSpPr>
          <p:cNvPr id="2" name="Footer Placeholder 1">
            <a:extLst>
              <a:ext uri="{FF2B5EF4-FFF2-40B4-BE49-F238E27FC236}">
                <a16:creationId xmlns:a16="http://schemas.microsoft.com/office/drawing/2014/main" id="{EA23629A-10FF-2AAF-D30F-C9AF5D131667}"/>
              </a:ext>
            </a:extLst>
          </p:cNvPr>
          <p:cNvSpPr>
            <a:spLocks noGrp="1"/>
          </p:cNvSpPr>
          <p:nvPr>
            <p:ph type="ftr" sz="quarter" idx="22"/>
          </p:nvPr>
        </p:nvSpPr>
        <p:spPr/>
        <p:txBody>
          <a:bodyPr/>
          <a:lstStyle/>
          <a:p>
            <a:endParaRPr lang="en-GB" noProof="0"/>
          </a:p>
        </p:txBody>
      </p:sp>
    </p:spTree>
    <p:extLst>
      <p:ext uri="{BB962C8B-B14F-4D97-AF65-F5344CB8AC3E}">
        <p14:creationId xmlns:p14="http://schemas.microsoft.com/office/powerpoint/2010/main" val="2566986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s chart/table left high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C9AB3C8-05A5-2A1D-9373-719F81BB4E77}"/>
              </a:ext>
            </a:extLst>
          </p:cNvPr>
          <p:cNvSpPr/>
          <p:nvPr userDrawn="1"/>
        </p:nvSpPr>
        <p:spPr>
          <a:xfrm>
            <a:off x="10" y="1216302"/>
            <a:ext cx="5908063" cy="4559022"/>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4" name="Content Placeholder 3"/>
          <p:cNvSpPr>
            <a:spLocks noGrp="1"/>
          </p:cNvSpPr>
          <p:nvPr>
            <p:ph sz="half" idx="2"/>
          </p:nvPr>
        </p:nvSpPr>
        <p:spPr>
          <a:xfrm>
            <a:off x="385227" y="1593055"/>
            <a:ext cx="5386917" cy="4061620"/>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1593063"/>
            <a:ext cx="5389034" cy="4061619"/>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5" name="Text Placeholder 6"/>
          <p:cNvSpPr>
            <a:spLocks noGrp="1"/>
          </p:cNvSpPr>
          <p:nvPr>
            <p:ph type="body" sz="quarter" idx="16" hasCustomPrompt="1"/>
          </p:nvPr>
        </p:nvSpPr>
        <p:spPr>
          <a:xfrm>
            <a:off x="6410349"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23" name="Text Placeholder 6"/>
          <p:cNvSpPr>
            <a:spLocks noGrp="1"/>
          </p:cNvSpPr>
          <p:nvPr>
            <p:ph type="body" sz="quarter" idx="18" hasCustomPrompt="1"/>
          </p:nvPr>
        </p:nvSpPr>
        <p:spPr>
          <a:xfrm>
            <a:off x="385236"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5" name="Title 4">
            <a:extLst>
              <a:ext uri="{FF2B5EF4-FFF2-40B4-BE49-F238E27FC236}">
                <a16:creationId xmlns:a16="http://schemas.microsoft.com/office/drawing/2014/main" id="{40AA4158-9DFA-567D-BAC2-65A179019A10}"/>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7" name="Text Placeholder 11">
            <a:extLst>
              <a:ext uri="{FF2B5EF4-FFF2-40B4-BE49-F238E27FC236}">
                <a16:creationId xmlns:a16="http://schemas.microsoft.com/office/drawing/2014/main" id="{ACF84297-4730-43C9-D1D5-2F4012A10545}"/>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Footer Placeholder 2">
            <a:extLst>
              <a:ext uri="{FF2B5EF4-FFF2-40B4-BE49-F238E27FC236}">
                <a16:creationId xmlns:a16="http://schemas.microsoft.com/office/drawing/2014/main" id="{00812C59-C24C-26EB-90D2-EE290434E7D1}"/>
              </a:ext>
            </a:extLst>
          </p:cNvPr>
          <p:cNvSpPr>
            <a:spLocks noGrp="1"/>
          </p:cNvSpPr>
          <p:nvPr>
            <p:ph type="ftr" sz="quarter" idx="19"/>
          </p:nvPr>
        </p:nvSpPr>
        <p:spPr>
          <a:xfrm>
            <a:off x="385229" y="6648663"/>
            <a:ext cx="11311474" cy="96950"/>
          </a:xfrm>
          <a:prstGeom prst="rect">
            <a:avLst/>
          </a:prstGeom>
        </p:spPr>
        <p:txBody>
          <a:bodyPr/>
          <a:lstStyle/>
          <a:p>
            <a:endParaRPr lang="en-GB" noProof="0"/>
          </a:p>
        </p:txBody>
      </p:sp>
      <p:sp>
        <p:nvSpPr>
          <p:cNvPr id="10" name="Text Placeholder 17">
            <a:extLst>
              <a:ext uri="{FF2B5EF4-FFF2-40B4-BE49-F238E27FC236}">
                <a16:creationId xmlns:a16="http://schemas.microsoft.com/office/drawing/2014/main" id="{CD3CD1C5-04EC-E014-53F5-ACC23B3FE466}"/>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22059399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s chart/table right high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C9AB3C8-05A5-2A1D-9373-719F81BB4E77}"/>
              </a:ext>
            </a:extLst>
          </p:cNvPr>
          <p:cNvSpPr/>
          <p:nvPr userDrawn="1"/>
        </p:nvSpPr>
        <p:spPr>
          <a:xfrm>
            <a:off x="6283569" y="1219200"/>
            <a:ext cx="5908431" cy="4556124"/>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4" name="Content Placeholder 3"/>
          <p:cNvSpPr>
            <a:spLocks noGrp="1"/>
          </p:cNvSpPr>
          <p:nvPr>
            <p:ph sz="half" idx="2"/>
          </p:nvPr>
        </p:nvSpPr>
        <p:spPr>
          <a:xfrm>
            <a:off x="385227" y="1593055"/>
            <a:ext cx="5386917" cy="4061620"/>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1593063"/>
            <a:ext cx="5389034" cy="4061619"/>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5" name="Text Placeholder 6"/>
          <p:cNvSpPr>
            <a:spLocks noGrp="1"/>
          </p:cNvSpPr>
          <p:nvPr>
            <p:ph type="body" sz="quarter" idx="16" hasCustomPrompt="1"/>
          </p:nvPr>
        </p:nvSpPr>
        <p:spPr>
          <a:xfrm>
            <a:off x="6411928"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23" name="Text Placeholder 6"/>
          <p:cNvSpPr>
            <a:spLocks noGrp="1"/>
          </p:cNvSpPr>
          <p:nvPr>
            <p:ph type="body" sz="quarter" idx="18" hasCustomPrompt="1"/>
          </p:nvPr>
        </p:nvSpPr>
        <p:spPr>
          <a:xfrm>
            <a:off x="385236"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5" name="Title 4">
            <a:extLst>
              <a:ext uri="{FF2B5EF4-FFF2-40B4-BE49-F238E27FC236}">
                <a16:creationId xmlns:a16="http://schemas.microsoft.com/office/drawing/2014/main" id="{40AA4158-9DFA-567D-BAC2-65A179019A10}"/>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7" name="Text Placeholder 11">
            <a:extLst>
              <a:ext uri="{FF2B5EF4-FFF2-40B4-BE49-F238E27FC236}">
                <a16:creationId xmlns:a16="http://schemas.microsoft.com/office/drawing/2014/main" id="{ACF84297-4730-43C9-D1D5-2F4012A10545}"/>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Footer Placeholder 2">
            <a:extLst>
              <a:ext uri="{FF2B5EF4-FFF2-40B4-BE49-F238E27FC236}">
                <a16:creationId xmlns:a16="http://schemas.microsoft.com/office/drawing/2014/main" id="{700C9BF2-55D0-0AC2-3D03-3280FBEB2CAE}"/>
              </a:ext>
            </a:extLst>
          </p:cNvPr>
          <p:cNvSpPr>
            <a:spLocks noGrp="1"/>
          </p:cNvSpPr>
          <p:nvPr>
            <p:ph type="ftr" sz="quarter" idx="19"/>
          </p:nvPr>
        </p:nvSpPr>
        <p:spPr>
          <a:xfrm>
            <a:off x="385229" y="6648663"/>
            <a:ext cx="11311474" cy="96950"/>
          </a:xfrm>
          <a:prstGeom prst="rect">
            <a:avLst/>
          </a:prstGeom>
        </p:spPr>
        <p:txBody>
          <a:bodyPr/>
          <a:lstStyle/>
          <a:p>
            <a:endParaRPr lang="en-GB" noProof="0"/>
          </a:p>
        </p:txBody>
      </p:sp>
      <p:sp>
        <p:nvSpPr>
          <p:cNvPr id="10" name="Text Placeholder 17">
            <a:extLst>
              <a:ext uri="{FF2B5EF4-FFF2-40B4-BE49-F238E27FC236}">
                <a16:creationId xmlns:a16="http://schemas.microsoft.com/office/drawing/2014/main" id="{14EF2653-B147-BB3F-310C-642556F00E4F}"/>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4028619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s chart/table with grey highlight box chart/table">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383648" y="2950929"/>
            <a:ext cx="5386917" cy="2715778"/>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2950946"/>
            <a:ext cx="5389034" cy="2715777"/>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6" hasCustomPrompt="1"/>
          </p:nvPr>
        </p:nvSpPr>
        <p:spPr>
          <a:xfrm>
            <a:off x="6410338" y="2689600"/>
            <a:ext cx="5389034"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23" name="Text Placeholder 6"/>
          <p:cNvSpPr>
            <a:spLocks noGrp="1"/>
          </p:cNvSpPr>
          <p:nvPr>
            <p:ph type="body" sz="quarter" idx="18" hasCustomPrompt="1"/>
          </p:nvPr>
        </p:nvSpPr>
        <p:spPr>
          <a:xfrm>
            <a:off x="383648" y="2689600"/>
            <a:ext cx="5389034"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7" name="Title 6">
            <a:extLst>
              <a:ext uri="{FF2B5EF4-FFF2-40B4-BE49-F238E27FC236}">
                <a16:creationId xmlns:a16="http://schemas.microsoft.com/office/drawing/2014/main" id="{1A5D7E9C-8A26-EB26-2198-56A00BDB99F0}"/>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9" name="Text Placeholder 11">
            <a:extLst>
              <a:ext uri="{FF2B5EF4-FFF2-40B4-BE49-F238E27FC236}">
                <a16:creationId xmlns:a16="http://schemas.microsoft.com/office/drawing/2014/main" id="{F9E0BD43-45B5-35B2-EAC7-38592920C135}"/>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10" name="Text Placeholder 8">
            <a:extLst>
              <a:ext uri="{FF2B5EF4-FFF2-40B4-BE49-F238E27FC236}">
                <a16:creationId xmlns:a16="http://schemas.microsoft.com/office/drawing/2014/main" id="{6C5053CF-4E48-2843-6827-A78F3A23F41F}"/>
              </a:ext>
            </a:extLst>
          </p:cNvPr>
          <p:cNvSpPr>
            <a:spLocks noGrp="1"/>
          </p:cNvSpPr>
          <p:nvPr>
            <p:ph type="body" sz="quarter" idx="14"/>
          </p:nvPr>
        </p:nvSpPr>
        <p:spPr>
          <a:xfrm>
            <a:off x="-768" y="1222458"/>
            <a:ext cx="12191999" cy="1295327"/>
          </a:xfrm>
          <a:prstGeom prst="rect">
            <a:avLst/>
          </a:prstGeom>
          <a:solidFill>
            <a:schemeClr val="tx2"/>
          </a:solidFill>
        </p:spPr>
        <p:txBody>
          <a:bodyPr lIns="313200" tIns="108000" rIns="313200" bIns="108000">
            <a:spAutoFit/>
          </a:bodyPr>
          <a:lstStyle>
            <a:lvl1pPr marL="0" indent="0">
              <a:spcBef>
                <a:spcPts val="600"/>
              </a:spcBef>
              <a:spcAft>
                <a:spcPts val="600"/>
              </a:spcAft>
              <a:buNone/>
              <a:defRPr sz="1000" b="0">
                <a:solidFill>
                  <a:schemeClr val="tx1"/>
                </a:solidFill>
                <a:latin typeface="Rubik Medium" pitchFamily="2" charset="-79"/>
                <a:cs typeface="Rubik Medium" pitchFamily="2" charset="-79"/>
              </a:defRPr>
            </a:lvl1pPr>
            <a:lvl2pPr marL="0" indent="0">
              <a:spcBef>
                <a:spcPts val="0"/>
              </a:spcBef>
              <a:spcAft>
                <a:spcPts val="600"/>
              </a:spcAft>
              <a:buClr>
                <a:schemeClr val="tx1"/>
              </a:buClr>
              <a:buSzPct val="100000"/>
              <a:buFont typeface="Arial" panose="020B0604020202020204" pitchFamily="34" charset="0"/>
              <a:buNone/>
              <a:defRPr sz="1000">
                <a:solidFill>
                  <a:schemeClr val="tx1"/>
                </a:solidFill>
              </a:defRPr>
            </a:lvl2pPr>
            <a:lvl3pPr>
              <a:defRPr sz="1000"/>
            </a:lvl3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 name="Text Placeholder 17">
            <a:extLst>
              <a:ext uri="{FF2B5EF4-FFF2-40B4-BE49-F238E27FC236}">
                <a16:creationId xmlns:a16="http://schemas.microsoft.com/office/drawing/2014/main" id="{657D0DC0-8001-AAFE-CA2A-EFE9951A4CBB}"/>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2919965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wo columns chart/table with grey highlight box chart/table">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2219020" y="2583242"/>
            <a:ext cx="4658518" cy="2958408"/>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7018215" y="2583241"/>
            <a:ext cx="4781157" cy="2958409"/>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6" hasCustomPrompt="1"/>
          </p:nvPr>
        </p:nvSpPr>
        <p:spPr>
          <a:xfrm>
            <a:off x="7018215" y="2257800"/>
            <a:ext cx="4781157"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23" name="Text Placeholder 6"/>
          <p:cNvSpPr>
            <a:spLocks noGrp="1"/>
          </p:cNvSpPr>
          <p:nvPr>
            <p:ph type="body" sz="quarter" idx="18" hasCustomPrompt="1"/>
          </p:nvPr>
        </p:nvSpPr>
        <p:spPr>
          <a:xfrm>
            <a:off x="2219020" y="2257544"/>
            <a:ext cx="4658518"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7" name="Title 6">
            <a:extLst>
              <a:ext uri="{FF2B5EF4-FFF2-40B4-BE49-F238E27FC236}">
                <a16:creationId xmlns:a16="http://schemas.microsoft.com/office/drawing/2014/main" id="{1A5D7E9C-8A26-EB26-2198-56A00BDB99F0}"/>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9" name="Text Placeholder 11">
            <a:extLst>
              <a:ext uri="{FF2B5EF4-FFF2-40B4-BE49-F238E27FC236}">
                <a16:creationId xmlns:a16="http://schemas.microsoft.com/office/drawing/2014/main" id="{F9E0BD43-45B5-35B2-EAC7-38592920C135}"/>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10" name="Text Placeholder 8">
            <a:extLst>
              <a:ext uri="{FF2B5EF4-FFF2-40B4-BE49-F238E27FC236}">
                <a16:creationId xmlns:a16="http://schemas.microsoft.com/office/drawing/2014/main" id="{6C5053CF-4E48-2843-6827-A78F3A23F41F}"/>
              </a:ext>
            </a:extLst>
          </p:cNvPr>
          <p:cNvSpPr>
            <a:spLocks noGrp="1"/>
          </p:cNvSpPr>
          <p:nvPr>
            <p:ph type="body" sz="quarter" idx="14"/>
          </p:nvPr>
        </p:nvSpPr>
        <p:spPr>
          <a:xfrm>
            <a:off x="-768" y="1222458"/>
            <a:ext cx="12191999" cy="1295327"/>
          </a:xfrm>
          <a:prstGeom prst="rect">
            <a:avLst/>
          </a:prstGeom>
          <a:solidFill>
            <a:schemeClr val="tx2"/>
          </a:solidFill>
        </p:spPr>
        <p:txBody>
          <a:bodyPr lIns="313200" tIns="108000" rIns="313200" bIns="108000">
            <a:spAutoFit/>
          </a:bodyPr>
          <a:lstStyle>
            <a:lvl1pPr marL="0" indent="0">
              <a:spcBef>
                <a:spcPts val="600"/>
              </a:spcBef>
              <a:spcAft>
                <a:spcPts val="600"/>
              </a:spcAft>
              <a:buNone/>
              <a:defRPr sz="1000" b="0">
                <a:solidFill>
                  <a:schemeClr val="tx1"/>
                </a:solidFill>
                <a:latin typeface="Rubik Medium" pitchFamily="2" charset="-79"/>
                <a:cs typeface="Rubik Medium" pitchFamily="2" charset="-79"/>
              </a:defRPr>
            </a:lvl1pPr>
            <a:lvl2pPr marL="0" indent="0">
              <a:spcBef>
                <a:spcPts val="0"/>
              </a:spcBef>
              <a:spcAft>
                <a:spcPts val="600"/>
              </a:spcAft>
              <a:buClr>
                <a:schemeClr val="tx1"/>
              </a:buClr>
              <a:buSzPct val="100000"/>
              <a:buFont typeface="Arial" panose="020B0604020202020204" pitchFamily="34" charset="0"/>
              <a:buNone/>
              <a:defRPr sz="1000">
                <a:solidFill>
                  <a:schemeClr val="tx1"/>
                </a:solidFill>
              </a:defRPr>
            </a:lvl2pPr>
            <a:lvl3pPr>
              <a:defRPr sz="1000"/>
            </a:lvl3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Rectangle 2">
            <a:extLst>
              <a:ext uri="{FF2B5EF4-FFF2-40B4-BE49-F238E27FC236}">
                <a16:creationId xmlns:a16="http://schemas.microsoft.com/office/drawing/2014/main" id="{469D7497-A4B5-FFA0-45E8-C67DF6BDF710}"/>
              </a:ext>
            </a:extLst>
          </p:cNvPr>
          <p:cNvSpPr/>
          <p:nvPr userDrawn="1"/>
        </p:nvSpPr>
        <p:spPr>
          <a:xfrm>
            <a:off x="0" y="3051561"/>
            <a:ext cx="2156160" cy="292190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32957422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s">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4" name="Text Placeholder 13">
            <a:extLst>
              <a:ext uri="{FF2B5EF4-FFF2-40B4-BE49-F238E27FC236}">
                <a16:creationId xmlns:a16="http://schemas.microsoft.com/office/drawing/2014/main" id="{D3D9027B-82C9-1BA9-4459-E26AA6B97A82}"/>
              </a:ext>
            </a:extLst>
          </p:cNvPr>
          <p:cNvSpPr>
            <a:spLocks noGrp="1"/>
          </p:cNvSpPr>
          <p:nvPr>
            <p:ph type="body" sz="quarter" idx="15"/>
          </p:nvPr>
        </p:nvSpPr>
        <p:spPr>
          <a:xfrm>
            <a:off x="385228" y="1594980"/>
            <a:ext cx="3367385" cy="406655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 name="Title 1">
            <a:extLst>
              <a:ext uri="{FF2B5EF4-FFF2-40B4-BE49-F238E27FC236}">
                <a16:creationId xmlns:a16="http://schemas.microsoft.com/office/drawing/2014/main" id="{009A13AA-1463-2467-2334-ADF47DBDEDE4}"/>
              </a:ext>
            </a:extLst>
          </p:cNvPr>
          <p:cNvSpPr>
            <a:spLocks noGrp="1"/>
          </p:cNvSpPr>
          <p:nvPr>
            <p:ph type="title"/>
          </p:nvPr>
        </p:nvSpPr>
        <p:spPr>
          <a:xfrm>
            <a:off x="385226" y="318635"/>
            <a:ext cx="10009108" cy="307777"/>
          </a:xfrm>
        </p:spPr>
        <p:txBody>
          <a:bodyPr/>
          <a:lstStyle/>
          <a:p>
            <a:r>
              <a:rPr lang="en-GB" noProof="0"/>
              <a:t>Click to edit Master title style</a:t>
            </a:r>
          </a:p>
        </p:txBody>
      </p:sp>
      <p:sp>
        <p:nvSpPr>
          <p:cNvPr id="4" name="Text Placeholder 11">
            <a:extLst>
              <a:ext uri="{FF2B5EF4-FFF2-40B4-BE49-F238E27FC236}">
                <a16:creationId xmlns:a16="http://schemas.microsoft.com/office/drawing/2014/main" id="{ED5D8830-4F25-3EBB-9EE9-3CA0A755584F}"/>
              </a:ext>
            </a:extLst>
          </p:cNvPr>
          <p:cNvSpPr>
            <a:spLocks noGrp="1"/>
          </p:cNvSpPr>
          <p:nvPr>
            <p:ph type="body" sz="quarter" idx="13"/>
          </p:nvPr>
        </p:nvSpPr>
        <p:spPr>
          <a:xfrm>
            <a:off x="385226" y="680403"/>
            <a:ext cx="10009108" cy="215444"/>
          </a:xfrm>
          <a:prstGeom prst="rect">
            <a:avLst/>
          </a:prstGeom>
        </p:spPr>
        <p:txBody>
          <a:bodyPr wrap="square">
            <a:spAutoFit/>
          </a:bodyPr>
          <a:lstStyle>
            <a:lvl1pPr marL="0" indent="0">
              <a:buFontTx/>
              <a:buNone/>
              <a:defRPr sz="1400">
                <a:solidFill>
                  <a:schemeClr val="accent1"/>
                </a:solidFill>
                <a:latin typeface="+mj-lt"/>
                <a:cs typeface="Rubik Bold" pitchFamily="2" charset="-79"/>
              </a:defRPr>
            </a:lvl1pPr>
          </a:lstStyle>
          <a:p>
            <a:pPr lvl="0"/>
            <a:r>
              <a:rPr lang="en-GB" noProof="0"/>
              <a:t>Click to edit Master text styles</a:t>
            </a:r>
          </a:p>
        </p:txBody>
      </p:sp>
      <p:sp>
        <p:nvSpPr>
          <p:cNvPr id="7" name="Text Placeholder 13">
            <a:extLst>
              <a:ext uri="{FF2B5EF4-FFF2-40B4-BE49-F238E27FC236}">
                <a16:creationId xmlns:a16="http://schemas.microsoft.com/office/drawing/2014/main" id="{58857A0A-DA5B-187B-295E-B89C64E23053}"/>
              </a:ext>
            </a:extLst>
          </p:cNvPr>
          <p:cNvSpPr>
            <a:spLocks noGrp="1"/>
          </p:cNvSpPr>
          <p:nvPr>
            <p:ph type="body" sz="quarter" idx="16"/>
          </p:nvPr>
        </p:nvSpPr>
        <p:spPr>
          <a:xfrm>
            <a:off x="4412566" y="1594980"/>
            <a:ext cx="3367385" cy="406655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Text Placeholder 13">
            <a:extLst>
              <a:ext uri="{FF2B5EF4-FFF2-40B4-BE49-F238E27FC236}">
                <a16:creationId xmlns:a16="http://schemas.microsoft.com/office/drawing/2014/main" id="{3E289F30-73C1-9782-ABAD-7D44C82D7F9E}"/>
              </a:ext>
            </a:extLst>
          </p:cNvPr>
          <p:cNvSpPr>
            <a:spLocks noGrp="1"/>
          </p:cNvSpPr>
          <p:nvPr>
            <p:ph type="body" sz="quarter" idx="17"/>
          </p:nvPr>
        </p:nvSpPr>
        <p:spPr>
          <a:xfrm>
            <a:off x="8439905" y="1594980"/>
            <a:ext cx="3367385" cy="406655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Text Placeholder 6">
            <a:extLst>
              <a:ext uri="{FF2B5EF4-FFF2-40B4-BE49-F238E27FC236}">
                <a16:creationId xmlns:a16="http://schemas.microsoft.com/office/drawing/2014/main" id="{028C8305-B8E6-0EFE-7284-578712CEAF3D}"/>
              </a:ext>
            </a:extLst>
          </p:cNvPr>
          <p:cNvSpPr>
            <a:spLocks noGrp="1"/>
          </p:cNvSpPr>
          <p:nvPr>
            <p:ph type="body" sz="quarter" idx="18" hasCustomPrompt="1"/>
          </p:nvPr>
        </p:nvSpPr>
        <p:spPr>
          <a:xfrm>
            <a:off x="4412566" y="1335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6" name="Text Placeholder 6">
            <a:extLst>
              <a:ext uri="{FF2B5EF4-FFF2-40B4-BE49-F238E27FC236}">
                <a16:creationId xmlns:a16="http://schemas.microsoft.com/office/drawing/2014/main" id="{57FE4DA1-651B-1FA3-7EBE-429395419D27}"/>
              </a:ext>
            </a:extLst>
          </p:cNvPr>
          <p:cNvSpPr>
            <a:spLocks noGrp="1"/>
          </p:cNvSpPr>
          <p:nvPr>
            <p:ph type="body" sz="quarter" idx="19" hasCustomPrompt="1"/>
          </p:nvPr>
        </p:nvSpPr>
        <p:spPr>
          <a:xfrm>
            <a:off x="383649" y="1335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9" name="Text Placeholder 6">
            <a:extLst>
              <a:ext uri="{FF2B5EF4-FFF2-40B4-BE49-F238E27FC236}">
                <a16:creationId xmlns:a16="http://schemas.microsoft.com/office/drawing/2014/main" id="{BD45E6B5-75CA-70B1-188B-97C68286BFA6}"/>
              </a:ext>
            </a:extLst>
          </p:cNvPr>
          <p:cNvSpPr>
            <a:spLocks noGrp="1"/>
          </p:cNvSpPr>
          <p:nvPr>
            <p:ph type="body" sz="quarter" idx="20" hasCustomPrompt="1"/>
          </p:nvPr>
        </p:nvSpPr>
        <p:spPr>
          <a:xfrm>
            <a:off x="8439905" y="1335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3</a:t>
            </a:r>
          </a:p>
        </p:txBody>
      </p:sp>
      <p:sp>
        <p:nvSpPr>
          <p:cNvPr id="12" name="Text Placeholder 17">
            <a:extLst>
              <a:ext uri="{FF2B5EF4-FFF2-40B4-BE49-F238E27FC236}">
                <a16:creationId xmlns:a16="http://schemas.microsoft.com/office/drawing/2014/main" id="{74E3EBEB-C4B0-A2B3-B93C-8A458265C206}"/>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2514787204"/>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columns with grey highlight box">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4" name="Text Placeholder 13">
            <a:extLst>
              <a:ext uri="{FF2B5EF4-FFF2-40B4-BE49-F238E27FC236}">
                <a16:creationId xmlns:a16="http://schemas.microsoft.com/office/drawing/2014/main" id="{D3D9027B-82C9-1BA9-4459-E26AA6B97A82}"/>
              </a:ext>
            </a:extLst>
          </p:cNvPr>
          <p:cNvSpPr>
            <a:spLocks noGrp="1"/>
          </p:cNvSpPr>
          <p:nvPr>
            <p:ph type="body" sz="quarter" idx="15"/>
          </p:nvPr>
        </p:nvSpPr>
        <p:spPr>
          <a:xfrm>
            <a:off x="385228" y="2863048"/>
            <a:ext cx="3367385" cy="279791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 name="Title 1">
            <a:extLst>
              <a:ext uri="{FF2B5EF4-FFF2-40B4-BE49-F238E27FC236}">
                <a16:creationId xmlns:a16="http://schemas.microsoft.com/office/drawing/2014/main" id="{009A13AA-1463-2467-2334-ADF47DBDEDE4}"/>
              </a:ext>
            </a:extLst>
          </p:cNvPr>
          <p:cNvSpPr>
            <a:spLocks noGrp="1"/>
          </p:cNvSpPr>
          <p:nvPr>
            <p:ph type="title"/>
          </p:nvPr>
        </p:nvSpPr>
        <p:spPr>
          <a:xfrm>
            <a:off x="385237" y="318635"/>
            <a:ext cx="10010057" cy="307777"/>
          </a:xfrm>
        </p:spPr>
        <p:txBody>
          <a:bodyPr/>
          <a:lstStyle/>
          <a:p>
            <a:r>
              <a:rPr lang="en-GB" noProof="0"/>
              <a:t>Click to edit Master title style</a:t>
            </a:r>
          </a:p>
        </p:txBody>
      </p:sp>
      <p:sp>
        <p:nvSpPr>
          <p:cNvPr id="4" name="Text Placeholder 11">
            <a:extLst>
              <a:ext uri="{FF2B5EF4-FFF2-40B4-BE49-F238E27FC236}">
                <a16:creationId xmlns:a16="http://schemas.microsoft.com/office/drawing/2014/main" id="{ED5D8830-4F25-3EBB-9EE9-3CA0A755584F}"/>
              </a:ext>
            </a:extLst>
          </p:cNvPr>
          <p:cNvSpPr>
            <a:spLocks noGrp="1"/>
          </p:cNvSpPr>
          <p:nvPr>
            <p:ph type="body" sz="quarter" idx="13"/>
          </p:nvPr>
        </p:nvSpPr>
        <p:spPr>
          <a:xfrm>
            <a:off x="385237" y="680403"/>
            <a:ext cx="10010057" cy="215444"/>
          </a:xfrm>
          <a:prstGeom prst="rect">
            <a:avLst/>
          </a:prstGeom>
        </p:spPr>
        <p:txBody>
          <a:bodyPr wrap="square">
            <a:spAutoFit/>
          </a:bodyPr>
          <a:lstStyle>
            <a:lvl1pPr marL="0" indent="0">
              <a:buFontTx/>
              <a:buNone/>
              <a:defRPr sz="1400">
                <a:solidFill>
                  <a:schemeClr val="accent1"/>
                </a:solidFill>
                <a:latin typeface="Rubik Medium" pitchFamily="2" charset="-79"/>
                <a:cs typeface="Rubik Medium" pitchFamily="2" charset="-79"/>
              </a:defRPr>
            </a:lvl1pPr>
          </a:lstStyle>
          <a:p>
            <a:pPr lvl="0"/>
            <a:r>
              <a:rPr lang="en-GB" noProof="0"/>
              <a:t>Click to edit Master text styles</a:t>
            </a:r>
          </a:p>
        </p:txBody>
      </p:sp>
      <p:sp>
        <p:nvSpPr>
          <p:cNvPr id="7" name="Text Placeholder 13">
            <a:extLst>
              <a:ext uri="{FF2B5EF4-FFF2-40B4-BE49-F238E27FC236}">
                <a16:creationId xmlns:a16="http://schemas.microsoft.com/office/drawing/2014/main" id="{58857A0A-DA5B-187B-295E-B89C64E23053}"/>
              </a:ext>
            </a:extLst>
          </p:cNvPr>
          <p:cNvSpPr>
            <a:spLocks noGrp="1"/>
          </p:cNvSpPr>
          <p:nvPr>
            <p:ph type="body" sz="quarter" idx="16"/>
          </p:nvPr>
        </p:nvSpPr>
        <p:spPr>
          <a:xfrm>
            <a:off x="4412566" y="2863048"/>
            <a:ext cx="3367385" cy="279791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Text Placeholder 13">
            <a:extLst>
              <a:ext uri="{FF2B5EF4-FFF2-40B4-BE49-F238E27FC236}">
                <a16:creationId xmlns:a16="http://schemas.microsoft.com/office/drawing/2014/main" id="{3E289F30-73C1-9782-ABAD-7D44C82D7F9E}"/>
              </a:ext>
            </a:extLst>
          </p:cNvPr>
          <p:cNvSpPr>
            <a:spLocks noGrp="1"/>
          </p:cNvSpPr>
          <p:nvPr>
            <p:ph type="body" sz="quarter" idx="17"/>
          </p:nvPr>
        </p:nvSpPr>
        <p:spPr>
          <a:xfrm>
            <a:off x="8439905" y="2863048"/>
            <a:ext cx="3367385" cy="279791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Text Placeholder 8">
            <a:extLst>
              <a:ext uri="{FF2B5EF4-FFF2-40B4-BE49-F238E27FC236}">
                <a16:creationId xmlns:a16="http://schemas.microsoft.com/office/drawing/2014/main" id="{89299C4E-9F19-4C12-E82E-01282C166EEB}"/>
              </a:ext>
            </a:extLst>
          </p:cNvPr>
          <p:cNvSpPr>
            <a:spLocks noGrp="1"/>
          </p:cNvSpPr>
          <p:nvPr>
            <p:ph type="body" sz="quarter" idx="14"/>
          </p:nvPr>
        </p:nvSpPr>
        <p:spPr>
          <a:xfrm>
            <a:off x="-768" y="1222458"/>
            <a:ext cx="12191999" cy="1295327"/>
          </a:xfrm>
          <a:prstGeom prst="rect">
            <a:avLst/>
          </a:prstGeom>
          <a:solidFill>
            <a:schemeClr val="tx2"/>
          </a:solidFill>
        </p:spPr>
        <p:txBody>
          <a:bodyPr lIns="313200" tIns="108000" rIns="313200" bIns="108000">
            <a:spAutoFit/>
          </a:bodyPr>
          <a:lstStyle>
            <a:lvl1pPr marL="0" indent="0">
              <a:spcBef>
                <a:spcPts val="600"/>
              </a:spcBef>
              <a:spcAft>
                <a:spcPts val="600"/>
              </a:spcAft>
              <a:buNone/>
              <a:defRPr sz="1000" b="0">
                <a:solidFill>
                  <a:schemeClr val="tx1"/>
                </a:solidFill>
                <a:latin typeface="Rubik Medium" pitchFamily="2" charset="-79"/>
                <a:cs typeface="Rubik Medium" pitchFamily="2" charset="-79"/>
              </a:defRPr>
            </a:lvl1pPr>
            <a:lvl2pPr marL="0" indent="0">
              <a:spcBef>
                <a:spcPts val="0"/>
              </a:spcBef>
              <a:spcAft>
                <a:spcPts val="600"/>
              </a:spcAft>
              <a:buClr>
                <a:schemeClr val="tx1"/>
              </a:buClr>
              <a:buSzPct val="100000"/>
              <a:buFont typeface="Arial" panose="020B0604020202020204" pitchFamily="34" charset="0"/>
              <a:buNone/>
              <a:defRPr sz="1000">
                <a:solidFill>
                  <a:schemeClr val="tx1"/>
                </a:solidFill>
              </a:defRPr>
            </a:lvl2pPr>
            <a:lvl3pPr>
              <a:defRPr sz="1000"/>
            </a:lvl3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Text Placeholder 17">
            <a:extLst>
              <a:ext uri="{FF2B5EF4-FFF2-40B4-BE49-F238E27FC236}">
                <a16:creationId xmlns:a16="http://schemas.microsoft.com/office/drawing/2014/main" id="{626C55BB-583C-C671-0929-A6EA60881DD1}"/>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
        <p:nvSpPr>
          <p:cNvPr id="9" name="Text Placeholder 6">
            <a:extLst>
              <a:ext uri="{FF2B5EF4-FFF2-40B4-BE49-F238E27FC236}">
                <a16:creationId xmlns:a16="http://schemas.microsoft.com/office/drawing/2014/main" id="{8B1D73D3-1085-AFAA-2CD1-3D11BF4729A5}"/>
              </a:ext>
            </a:extLst>
          </p:cNvPr>
          <p:cNvSpPr>
            <a:spLocks noGrp="1"/>
          </p:cNvSpPr>
          <p:nvPr>
            <p:ph type="body" sz="quarter" idx="18" hasCustomPrompt="1"/>
          </p:nvPr>
        </p:nvSpPr>
        <p:spPr>
          <a:xfrm>
            <a:off x="4412566" y="2613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10" name="Text Placeholder 6">
            <a:extLst>
              <a:ext uri="{FF2B5EF4-FFF2-40B4-BE49-F238E27FC236}">
                <a16:creationId xmlns:a16="http://schemas.microsoft.com/office/drawing/2014/main" id="{4024936D-6830-2820-7F4D-2E7732EAADB5}"/>
              </a:ext>
            </a:extLst>
          </p:cNvPr>
          <p:cNvSpPr>
            <a:spLocks noGrp="1"/>
          </p:cNvSpPr>
          <p:nvPr>
            <p:ph type="body" sz="quarter" idx="19" hasCustomPrompt="1"/>
          </p:nvPr>
        </p:nvSpPr>
        <p:spPr>
          <a:xfrm>
            <a:off x="383649" y="2613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11" name="Text Placeholder 6">
            <a:extLst>
              <a:ext uri="{FF2B5EF4-FFF2-40B4-BE49-F238E27FC236}">
                <a16:creationId xmlns:a16="http://schemas.microsoft.com/office/drawing/2014/main" id="{46715638-374D-D2C7-4A83-ADDA94688C3C}"/>
              </a:ext>
            </a:extLst>
          </p:cNvPr>
          <p:cNvSpPr>
            <a:spLocks noGrp="1"/>
          </p:cNvSpPr>
          <p:nvPr>
            <p:ph type="body" sz="quarter" idx="20" hasCustomPrompt="1"/>
          </p:nvPr>
        </p:nvSpPr>
        <p:spPr>
          <a:xfrm>
            <a:off x="8439905" y="2613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3</a:t>
            </a:r>
          </a:p>
        </p:txBody>
      </p:sp>
    </p:spTree>
    <p:extLst>
      <p:ext uri="{BB962C8B-B14F-4D97-AF65-F5344CB8AC3E}">
        <p14:creationId xmlns:p14="http://schemas.microsoft.com/office/powerpoint/2010/main" val="3459666710"/>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all out slide Aqua">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1" y="1219200"/>
            <a:ext cx="3903508" cy="4567990"/>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00"/>
            <a:ext cx="7385103" cy="405796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00"/>
            <a:ext cx="3379012" cy="406749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D2CC259A-028C-068B-5CB2-FE012629E5AB}"/>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grpSp>
        <p:nvGrpSpPr>
          <p:cNvPr id="12" name="Group 11">
            <a:extLst>
              <a:ext uri="{FF2B5EF4-FFF2-40B4-BE49-F238E27FC236}">
                <a16:creationId xmlns:a16="http://schemas.microsoft.com/office/drawing/2014/main" id="{38CB3609-D634-6696-452E-1F9890CB2B6E}"/>
              </a:ext>
            </a:extLst>
          </p:cNvPr>
          <p:cNvGrpSpPr/>
          <p:nvPr userDrawn="1"/>
        </p:nvGrpSpPr>
        <p:grpSpPr>
          <a:xfrm>
            <a:off x="312997" y="1109548"/>
            <a:ext cx="222949" cy="221898"/>
            <a:chOff x="344149" y="1077516"/>
            <a:chExt cx="222949" cy="221898"/>
          </a:xfrm>
        </p:grpSpPr>
        <p:sp>
          <p:nvSpPr>
            <p:cNvPr id="13" name="Oval 118">
              <a:extLst>
                <a:ext uri="{FF2B5EF4-FFF2-40B4-BE49-F238E27FC236}">
                  <a16:creationId xmlns:a16="http://schemas.microsoft.com/office/drawing/2014/main" id="{5AB1352A-8A13-7D68-6381-5602E04E1A45}"/>
                </a:ext>
              </a:extLst>
            </p:cNvPr>
            <p:cNvSpPr>
              <a:spLocks noChangeArrowheads="1"/>
            </p:cNvSpPr>
            <p:nvPr/>
          </p:nvSpPr>
          <p:spPr bwMode="auto">
            <a:xfrm>
              <a:off x="344149" y="1077516"/>
              <a:ext cx="222949" cy="221898"/>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19">
              <a:extLst>
                <a:ext uri="{FF2B5EF4-FFF2-40B4-BE49-F238E27FC236}">
                  <a16:creationId xmlns:a16="http://schemas.microsoft.com/office/drawing/2014/main" id="{6584D03C-54A4-005D-4041-F8E766DD9190}"/>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772610362"/>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portant informatio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8271803" y="1219200"/>
            <a:ext cx="3920197" cy="467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375138" y="1343638"/>
            <a:ext cx="7385103" cy="4318654"/>
          </a:xfrm>
          <a:prstGeom prst="rect">
            <a:avLst/>
          </a:prstGeom>
        </p:spPr>
        <p:txBody>
          <a:bodyPr/>
          <a:lstStyle>
            <a:lvl1pPr>
              <a:defRPr sz="800"/>
            </a:lvl1pPr>
            <a:lvl2pPr>
              <a:defRPr sz="800"/>
            </a:lvl2pPr>
            <a:lvl3pPr>
              <a:defRPr sz="800"/>
            </a:lvl3pPr>
            <a:lvl4pPr>
              <a:defRPr sz="800"/>
            </a:lvl4pPr>
            <a:lvl5pPr>
              <a:defRPr sz="800"/>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8426127" y="1343026"/>
            <a:ext cx="3379012" cy="4328792"/>
          </a:xfrm>
          <a:prstGeom prst="rect">
            <a:avLst/>
          </a:prstGeom>
        </p:spPr>
        <p:txBody>
          <a:bodyPr/>
          <a:lstStyle>
            <a:lvl1pPr>
              <a:defRPr sz="800">
                <a:solidFill>
                  <a:schemeClr val="tx1"/>
                </a:solidFill>
              </a:defRPr>
            </a:lvl1pPr>
            <a:lvl2pPr>
              <a:defRPr sz="800">
                <a:solidFill>
                  <a:schemeClr val="tx1"/>
                </a:solidFill>
              </a:defRPr>
            </a:lvl2pPr>
            <a:lvl3pPr>
              <a:defRPr sz="800">
                <a:solidFill>
                  <a:schemeClr val="tx1"/>
                </a:solidFill>
              </a:defRPr>
            </a:lvl3pPr>
            <a:lvl4pPr>
              <a:defRPr sz="800">
                <a:solidFill>
                  <a:schemeClr val="tx1"/>
                </a:solidFill>
              </a:defRPr>
            </a:lvl4pPr>
            <a:lvl5pPr>
              <a:defRPr sz="800">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Tree>
    <p:extLst>
      <p:ext uri="{BB962C8B-B14F-4D97-AF65-F5344CB8AC3E}">
        <p14:creationId xmlns:p14="http://schemas.microsoft.com/office/powerpoint/2010/main" val="2982095885"/>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all out slide Aqua_manual">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1" y="1219217"/>
            <a:ext cx="3903508" cy="4140867"/>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17"/>
            <a:ext cx="7385103" cy="3626905"/>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17"/>
            <a:ext cx="3379012" cy="3635419"/>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D2CC259A-028C-068B-5CB2-FE012629E5AB}"/>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
        <p:nvSpPr>
          <p:cNvPr id="12" name="TextBox 11">
            <a:extLst>
              <a:ext uri="{FF2B5EF4-FFF2-40B4-BE49-F238E27FC236}">
                <a16:creationId xmlns:a16="http://schemas.microsoft.com/office/drawing/2014/main" id="{E7B96FEB-B05B-D931-CA18-AA6D4EE9F6C7}"/>
              </a:ext>
            </a:extLst>
          </p:cNvPr>
          <p:cNvSpPr txBox="1"/>
          <p:nvPr userDrawn="1"/>
        </p:nvSpPr>
        <p:spPr>
          <a:xfrm>
            <a:off x="-2219569" y="4230578"/>
            <a:ext cx="2069514" cy="1031051"/>
          </a:xfrm>
          <a:prstGeom prst="rect">
            <a:avLst/>
          </a:prstGeom>
          <a:noFill/>
        </p:spPr>
        <p:txBody>
          <a:bodyPr wrap="square" rtlCol="0">
            <a:spAutoFit/>
          </a:bodyPr>
          <a:lstStyle/>
          <a:p>
            <a:pPr algn="r">
              <a:spcAft>
                <a:spcPts val="600"/>
              </a:spcAft>
            </a:pPr>
            <a:r>
              <a:rPr lang="en-GB" sz="800">
                <a:solidFill>
                  <a:srgbClr val="FF0000"/>
                </a:solidFill>
              </a:rPr>
              <a:t>The Aqua blue background box can be shortened when footers are too long and start to creep up into the box grid line. </a:t>
            </a:r>
          </a:p>
          <a:p>
            <a:pPr algn="r">
              <a:spcAft>
                <a:spcPts val="600"/>
              </a:spcAft>
            </a:pPr>
            <a:r>
              <a:rPr lang="en-GB" sz="800">
                <a:solidFill>
                  <a:srgbClr val="FF0000"/>
                </a:solidFill>
              </a:rPr>
              <a:t>Please keep the box at least bottom aligned to what sits on the right hand side of the page. </a:t>
            </a:r>
          </a:p>
        </p:txBody>
      </p:sp>
      <p:cxnSp>
        <p:nvCxnSpPr>
          <p:cNvPr id="13" name="Straight Arrow Connector 12">
            <a:extLst>
              <a:ext uri="{FF2B5EF4-FFF2-40B4-BE49-F238E27FC236}">
                <a16:creationId xmlns:a16="http://schemas.microsoft.com/office/drawing/2014/main" id="{FF927B60-76C4-A02D-DF84-2B1236F62149}"/>
              </a:ext>
            </a:extLst>
          </p:cNvPr>
          <p:cNvCxnSpPr>
            <a:cxnSpLocks/>
          </p:cNvCxnSpPr>
          <p:nvPr userDrawn="1"/>
        </p:nvCxnSpPr>
        <p:spPr>
          <a:xfrm>
            <a:off x="-2125785" y="5360067"/>
            <a:ext cx="197572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BD21A080-2F84-96E7-1135-6BBCAB8FD8B8}"/>
              </a:ext>
            </a:extLst>
          </p:cNvPr>
          <p:cNvGrpSpPr/>
          <p:nvPr userDrawn="1"/>
        </p:nvGrpSpPr>
        <p:grpSpPr>
          <a:xfrm>
            <a:off x="312997" y="1109548"/>
            <a:ext cx="222949" cy="221898"/>
            <a:chOff x="344149" y="1077516"/>
            <a:chExt cx="222949" cy="221898"/>
          </a:xfrm>
        </p:grpSpPr>
        <p:sp>
          <p:nvSpPr>
            <p:cNvPr id="15" name="Oval 118">
              <a:extLst>
                <a:ext uri="{FF2B5EF4-FFF2-40B4-BE49-F238E27FC236}">
                  <a16:creationId xmlns:a16="http://schemas.microsoft.com/office/drawing/2014/main" id="{D2004DE1-5B4E-7D4D-1066-95390B3D9747}"/>
                </a:ext>
              </a:extLst>
            </p:cNvPr>
            <p:cNvSpPr>
              <a:spLocks noChangeArrowheads="1"/>
            </p:cNvSpPr>
            <p:nvPr/>
          </p:nvSpPr>
          <p:spPr bwMode="auto">
            <a:xfrm>
              <a:off x="344149" y="1077516"/>
              <a:ext cx="222949" cy="221898"/>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Freeform 119">
              <a:extLst>
                <a:ext uri="{FF2B5EF4-FFF2-40B4-BE49-F238E27FC236}">
                  <a16:creationId xmlns:a16="http://schemas.microsoft.com/office/drawing/2014/main" id="{B480EAE7-60E8-A6B8-1E61-79236DF424A9}"/>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3663233036"/>
      </p:ext>
    </p:extLst>
  </p:cSld>
  <p:clrMapOvr>
    <a:masterClrMapping/>
  </p:clrMapOvr>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all out slide Gree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3" y="1219200"/>
            <a:ext cx="3902218" cy="4567990"/>
          </a:xfrm>
          <a:prstGeom prst="rect">
            <a:avLst/>
          </a:prstGeom>
          <a:solidFill>
            <a:srgbClr val="F2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00"/>
            <a:ext cx="7385103" cy="405796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00"/>
            <a:ext cx="3379012" cy="406749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4D3C23DA-775F-E1DA-3D7E-371E42DAAD8E}"/>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grpSp>
        <p:nvGrpSpPr>
          <p:cNvPr id="12" name="Group 11">
            <a:extLst>
              <a:ext uri="{FF2B5EF4-FFF2-40B4-BE49-F238E27FC236}">
                <a16:creationId xmlns:a16="http://schemas.microsoft.com/office/drawing/2014/main" id="{C8B21802-702F-100A-D08C-D6323B8A6F08}"/>
              </a:ext>
            </a:extLst>
          </p:cNvPr>
          <p:cNvGrpSpPr/>
          <p:nvPr userDrawn="1"/>
        </p:nvGrpSpPr>
        <p:grpSpPr>
          <a:xfrm>
            <a:off x="312997" y="1109548"/>
            <a:ext cx="222949" cy="221898"/>
            <a:chOff x="344149" y="1077516"/>
            <a:chExt cx="222949" cy="221898"/>
          </a:xfrm>
        </p:grpSpPr>
        <p:sp>
          <p:nvSpPr>
            <p:cNvPr id="13" name="Oval 118">
              <a:extLst>
                <a:ext uri="{FF2B5EF4-FFF2-40B4-BE49-F238E27FC236}">
                  <a16:creationId xmlns:a16="http://schemas.microsoft.com/office/drawing/2014/main" id="{405D8A74-81F0-7648-8505-EB561E4204E7}"/>
                </a:ext>
              </a:extLst>
            </p:cNvPr>
            <p:cNvSpPr>
              <a:spLocks noChangeArrowheads="1"/>
            </p:cNvSpPr>
            <p:nvPr/>
          </p:nvSpPr>
          <p:spPr bwMode="auto">
            <a:xfrm>
              <a:off x="344149" y="1077516"/>
              <a:ext cx="222949" cy="221898"/>
            </a:xfrm>
            <a:prstGeom prst="ellipse">
              <a:avLst/>
            </a:prstGeom>
            <a:solidFill>
              <a:srgbClr val="7FD9A8"/>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19">
              <a:extLst>
                <a:ext uri="{FF2B5EF4-FFF2-40B4-BE49-F238E27FC236}">
                  <a16:creationId xmlns:a16="http://schemas.microsoft.com/office/drawing/2014/main" id="{68056520-174E-61E9-E051-3D7400C70D74}"/>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954134611"/>
      </p:ext>
    </p:extLst>
  </p:cSld>
  <p:clrMapOvr>
    <a:masterClrMapping/>
  </p:clrMapOvr>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all out slide Royal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3" y="1219200"/>
            <a:ext cx="3902218" cy="4567990"/>
          </a:xfrm>
          <a:prstGeom prst="rect">
            <a:avLst/>
          </a:prstGeom>
          <a:solidFill>
            <a:srgbClr val="ECE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00"/>
            <a:ext cx="7385103" cy="405796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00"/>
            <a:ext cx="3379012" cy="406749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18DF2022-1E4E-AEAD-8C07-77E054602177}"/>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grpSp>
        <p:nvGrpSpPr>
          <p:cNvPr id="12" name="Group 11">
            <a:extLst>
              <a:ext uri="{FF2B5EF4-FFF2-40B4-BE49-F238E27FC236}">
                <a16:creationId xmlns:a16="http://schemas.microsoft.com/office/drawing/2014/main" id="{7F9BF6D5-7E7B-3A40-965F-BFBCD2725695}"/>
              </a:ext>
            </a:extLst>
          </p:cNvPr>
          <p:cNvGrpSpPr/>
          <p:nvPr userDrawn="1"/>
        </p:nvGrpSpPr>
        <p:grpSpPr>
          <a:xfrm>
            <a:off x="312997" y="1109548"/>
            <a:ext cx="222949" cy="221898"/>
            <a:chOff x="344149" y="1077516"/>
            <a:chExt cx="222949" cy="221898"/>
          </a:xfrm>
        </p:grpSpPr>
        <p:sp>
          <p:nvSpPr>
            <p:cNvPr id="13" name="Oval 118">
              <a:extLst>
                <a:ext uri="{FF2B5EF4-FFF2-40B4-BE49-F238E27FC236}">
                  <a16:creationId xmlns:a16="http://schemas.microsoft.com/office/drawing/2014/main" id="{7B19D0D1-3E0D-0D6D-4AA5-57178C753405}"/>
                </a:ext>
              </a:extLst>
            </p:cNvPr>
            <p:cNvSpPr>
              <a:spLocks noChangeArrowheads="1"/>
            </p:cNvSpPr>
            <p:nvPr/>
          </p:nvSpPr>
          <p:spPr bwMode="auto">
            <a:xfrm>
              <a:off x="344149" y="1077516"/>
              <a:ext cx="222949" cy="221898"/>
            </a:xfrm>
            <a:prstGeom prst="ellipse">
              <a:avLst/>
            </a:prstGeom>
            <a:solidFill>
              <a:srgbClr val="3B50E0"/>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19">
              <a:extLst>
                <a:ext uri="{FF2B5EF4-FFF2-40B4-BE49-F238E27FC236}">
                  <a16:creationId xmlns:a16="http://schemas.microsoft.com/office/drawing/2014/main" id="{6347752F-87B9-AC08-6E62-0EA6AAB1C4AE}"/>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783203416"/>
      </p:ext>
    </p:extLst>
  </p:cSld>
  <p:clrMapOvr>
    <a:masterClrMapping/>
  </p:clrMapOvr>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all out slide Fuchsia">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3" y="1219200"/>
            <a:ext cx="3902218" cy="4567990"/>
          </a:xfrm>
          <a:prstGeom prst="rect">
            <a:avLst/>
          </a:prstGeom>
          <a:solidFill>
            <a:srgbClr val="F9EF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00"/>
            <a:ext cx="7385103" cy="405796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00"/>
            <a:ext cx="3379012" cy="406749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7DF3200E-7DB4-DD88-2845-34F906F938CC}"/>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grpSp>
        <p:nvGrpSpPr>
          <p:cNvPr id="12" name="Group 11">
            <a:extLst>
              <a:ext uri="{FF2B5EF4-FFF2-40B4-BE49-F238E27FC236}">
                <a16:creationId xmlns:a16="http://schemas.microsoft.com/office/drawing/2014/main" id="{28DA3E1E-0EF2-D0BB-3A12-2EA5FFB8147F}"/>
              </a:ext>
            </a:extLst>
          </p:cNvPr>
          <p:cNvGrpSpPr/>
          <p:nvPr userDrawn="1"/>
        </p:nvGrpSpPr>
        <p:grpSpPr>
          <a:xfrm>
            <a:off x="312997" y="1109548"/>
            <a:ext cx="222949" cy="221898"/>
            <a:chOff x="344149" y="1077516"/>
            <a:chExt cx="222949" cy="221898"/>
          </a:xfrm>
        </p:grpSpPr>
        <p:sp>
          <p:nvSpPr>
            <p:cNvPr id="13" name="Oval 118">
              <a:extLst>
                <a:ext uri="{FF2B5EF4-FFF2-40B4-BE49-F238E27FC236}">
                  <a16:creationId xmlns:a16="http://schemas.microsoft.com/office/drawing/2014/main" id="{C6DA7024-0D0F-1C96-7308-D2821234E490}"/>
                </a:ext>
              </a:extLst>
            </p:cNvPr>
            <p:cNvSpPr>
              <a:spLocks noChangeArrowheads="1"/>
            </p:cNvSpPr>
            <p:nvPr/>
          </p:nvSpPr>
          <p:spPr bwMode="auto">
            <a:xfrm>
              <a:off x="344149" y="1077516"/>
              <a:ext cx="222949" cy="221898"/>
            </a:xfrm>
            <a:prstGeom prst="ellipse">
              <a:avLst/>
            </a:prstGeom>
            <a:solidFill>
              <a:srgbClr val="C561C9"/>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19">
              <a:extLst>
                <a:ext uri="{FF2B5EF4-FFF2-40B4-BE49-F238E27FC236}">
                  <a16:creationId xmlns:a16="http://schemas.microsoft.com/office/drawing/2014/main" id="{D14924DF-96BF-9E48-4E2C-96BFA0C76434}"/>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624057668"/>
      </p:ext>
    </p:extLst>
  </p:cSld>
  <p:clrMapOvr>
    <a:masterClrMapping/>
  </p:clrMapOvr>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all out slide Pi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3" y="1219200"/>
            <a:ext cx="3902218" cy="4567990"/>
          </a:xfrm>
          <a:prstGeom prst="rect">
            <a:avLst/>
          </a:prstGeom>
          <a:solidFill>
            <a:srgbClr val="FFF8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00"/>
            <a:ext cx="7385103" cy="405796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00"/>
            <a:ext cx="3379012" cy="406749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536E8A92-CF8B-7683-B127-0CE857E468AB}"/>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grpSp>
        <p:nvGrpSpPr>
          <p:cNvPr id="12" name="Group 11">
            <a:extLst>
              <a:ext uri="{FF2B5EF4-FFF2-40B4-BE49-F238E27FC236}">
                <a16:creationId xmlns:a16="http://schemas.microsoft.com/office/drawing/2014/main" id="{541D6760-1AF7-A4E3-B49D-56D17C9C7645}"/>
              </a:ext>
            </a:extLst>
          </p:cNvPr>
          <p:cNvGrpSpPr/>
          <p:nvPr userDrawn="1"/>
        </p:nvGrpSpPr>
        <p:grpSpPr>
          <a:xfrm>
            <a:off x="312997" y="1109548"/>
            <a:ext cx="222949" cy="221898"/>
            <a:chOff x="344149" y="1077516"/>
            <a:chExt cx="222949" cy="221898"/>
          </a:xfrm>
        </p:grpSpPr>
        <p:sp>
          <p:nvSpPr>
            <p:cNvPr id="13" name="Oval 118">
              <a:extLst>
                <a:ext uri="{FF2B5EF4-FFF2-40B4-BE49-F238E27FC236}">
                  <a16:creationId xmlns:a16="http://schemas.microsoft.com/office/drawing/2014/main" id="{E9BBE09E-5E19-CA26-6A65-63C61B5DE8BF}"/>
                </a:ext>
              </a:extLst>
            </p:cNvPr>
            <p:cNvSpPr>
              <a:spLocks noChangeArrowheads="1"/>
            </p:cNvSpPr>
            <p:nvPr/>
          </p:nvSpPr>
          <p:spPr bwMode="auto">
            <a:xfrm>
              <a:off x="344149" y="1077516"/>
              <a:ext cx="222949" cy="221898"/>
            </a:xfrm>
            <a:prstGeom prst="ellipse">
              <a:avLst/>
            </a:prstGeom>
            <a:solidFill>
              <a:srgbClr val="FBBBD3"/>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19">
              <a:extLst>
                <a:ext uri="{FF2B5EF4-FFF2-40B4-BE49-F238E27FC236}">
                  <a16:creationId xmlns:a16="http://schemas.microsoft.com/office/drawing/2014/main" id="{61E44379-43FD-D897-2596-10B1448A7CB3}"/>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629277487"/>
      </p:ext>
    </p:extLst>
  </p:cSld>
  <p:clrMapOvr>
    <a:masterClrMapping/>
  </p:clrMapOvr>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ur charts/tables">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380336"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6923"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6" hasCustomPrompt="1"/>
          </p:nvPr>
        </p:nvSpPr>
        <p:spPr>
          <a:xfrm>
            <a:off x="6418498"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2</a:t>
            </a:r>
          </a:p>
        </p:txBody>
      </p:sp>
      <p:sp>
        <p:nvSpPr>
          <p:cNvPr id="23" name="Text Placeholder 6"/>
          <p:cNvSpPr>
            <a:spLocks noGrp="1"/>
          </p:cNvSpPr>
          <p:nvPr>
            <p:ph type="body" sz="quarter" idx="18" hasCustomPrompt="1"/>
          </p:nvPr>
        </p:nvSpPr>
        <p:spPr>
          <a:xfrm>
            <a:off x="385477"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1</a:t>
            </a:r>
          </a:p>
        </p:txBody>
      </p:sp>
      <p:sp>
        <p:nvSpPr>
          <p:cNvPr id="37" name="Content Placeholder 3"/>
          <p:cNvSpPr>
            <a:spLocks noGrp="1"/>
          </p:cNvSpPr>
          <p:nvPr>
            <p:ph sz="half" idx="19"/>
          </p:nvPr>
        </p:nvSpPr>
        <p:spPr>
          <a:xfrm>
            <a:off x="380336" y="3922706"/>
            <a:ext cx="5386917" cy="1746067"/>
          </a:xfrm>
          <a:prstGeom prst="rect">
            <a:avLst/>
          </a:prstGeom>
          <a:noFill/>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8" name="Content Placeholder 5"/>
          <p:cNvSpPr>
            <a:spLocks noGrp="1"/>
          </p:cNvSpPr>
          <p:nvPr>
            <p:ph sz="quarter" idx="20"/>
          </p:nvPr>
        </p:nvSpPr>
        <p:spPr>
          <a:xfrm>
            <a:off x="6416923" y="3922705"/>
            <a:ext cx="5386917" cy="1746067"/>
          </a:xfrm>
          <a:prstGeom prst="rect">
            <a:avLst/>
          </a:prstGeom>
          <a:noFill/>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0" name="Text Placeholder 6"/>
          <p:cNvSpPr>
            <a:spLocks noGrp="1"/>
          </p:cNvSpPr>
          <p:nvPr>
            <p:ph type="body" sz="quarter" idx="21" hasCustomPrompt="1"/>
          </p:nvPr>
        </p:nvSpPr>
        <p:spPr>
          <a:xfrm>
            <a:off x="6418498" y="3663899"/>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4</a:t>
            </a:r>
          </a:p>
        </p:txBody>
      </p:sp>
      <p:sp>
        <p:nvSpPr>
          <p:cNvPr id="42" name="Text Placeholder 6"/>
          <p:cNvSpPr>
            <a:spLocks noGrp="1"/>
          </p:cNvSpPr>
          <p:nvPr>
            <p:ph type="body" sz="quarter" idx="22" hasCustomPrompt="1"/>
          </p:nvPr>
        </p:nvSpPr>
        <p:spPr>
          <a:xfrm>
            <a:off x="379796" y="3663899"/>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3</a:t>
            </a:r>
          </a:p>
        </p:txBody>
      </p:sp>
      <p:sp>
        <p:nvSpPr>
          <p:cNvPr id="2" name="Text Placeholder 11">
            <a:extLst>
              <a:ext uri="{FF2B5EF4-FFF2-40B4-BE49-F238E27FC236}">
                <a16:creationId xmlns:a16="http://schemas.microsoft.com/office/drawing/2014/main" id="{4BEC8FC0-4DA3-31E0-F75C-77BC710C7102}"/>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
        <p:nvSpPr>
          <p:cNvPr id="3" name="Title 2">
            <a:extLst>
              <a:ext uri="{FF2B5EF4-FFF2-40B4-BE49-F238E27FC236}">
                <a16:creationId xmlns:a16="http://schemas.microsoft.com/office/drawing/2014/main" id="{0B2DFAC8-5D9E-1DF1-0147-C3C54DDDCBB0}"/>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7" name="Text Placeholder 17">
            <a:extLst>
              <a:ext uri="{FF2B5EF4-FFF2-40B4-BE49-F238E27FC236}">
                <a16:creationId xmlns:a16="http://schemas.microsoft.com/office/drawing/2014/main" id="{944B89A6-1D0B-49A9-4B8F-2E8182789030}"/>
              </a:ext>
            </a:extLst>
          </p:cNvPr>
          <p:cNvSpPr>
            <a:spLocks noGrp="1"/>
          </p:cNvSpPr>
          <p:nvPr>
            <p:ph type="body" sz="quarter" idx="24"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5798873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Four charts/tables grey backgro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D3474B8-4B87-8B42-D38F-45DFC88D13F8}"/>
              </a:ext>
            </a:extLst>
          </p:cNvPr>
          <p:cNvSpPr/>
          <p:nvPr userDrawn="1"/>
        </p:nvSpPr>
        <p:spPr>
          <a:xfrm>
            <a:off x="0" y="1222375"/>
            <a:ext cx="12192000" cy="45529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4" name="Content Placeholder 3"/>
          <p:cNvSpPr>
            <a:spLocks noGrp="1"/>
          </p:cNvSpPr>
          <p:nvPr>
            <p:ph sz="half" idx="2"/>
          </p:nvPr>
        </p:nvSpPr>
        <p:spPr>
          <a:xfrm>
            <a:off x="380336"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6923"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6" hasCustomPrompt="1"/>
          </p:nvPr>
        </p:nvSpPr>
        <p:spPr>
          <a:xfrm>
            <a:off x="6418498"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2</a:t>
            </a:r>
          </a:p>
        </p:txBody>
      </p:sp>
      <p:sp>
        <p:nvSpPr>
          <p:cNvPr id="23" name="Text Placeholder 6"/>
          <p:cNvSpPr>
            <a:spLocks noGrp="1"/>
          </p:cNvSpPr>
          <p:nvPr>
            <p:ph type="body" sz="quarter" idx="18" hasCustomPrompt="1"/>
          </p:nvPr>
        </p:nvSpPr>
        <p:spPr>
          <a:xfrm>
            <a:off x="385477"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1</a:t>
            </a:r>
          </a:p>
        </p:txBody>
      </p:sp>
      <p:sp>
        <p:nvSpPr>
          <p:cNvPr id="37" name="Content Placeholder 3"/>
          <p:cNvSpPr>
            <a:spLocks noGrp="1"/>
          </p:cNvSpPr>
          <p:nvPr>
            <p:ph sz="half" idx="19"/>
          </p:nvPr>
        </p:nvSpPr>
        <p:spPr>
          <a:xfrm>
            <a:off x="380336" y="3922706"/>
            <a:ext cx="5386917" cy="1746067"/>
          </a:xfrm>
          <a:prstGeom prst="rect">
            <a:avLst/>
          </a:prstGeom>
          <a:noFill/>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8" name="Content Placeholder 5"/>
          <p:cNvSpPr>
            <a:spLocks noGrp="1"/>
          </p:cNvSpPr>
          <p:nvPr>
            <p:ph sz="quarter" idx="20"/>
          </p:nvPr>
        </p:nvSpPr>
        <p:spPr>
          <a:xfrm>
            <a:off x="6416923" y="3922705"/>
            <a:ext cx="5386917" cy="1746067"/>
          </a:xfrm>
          <a:prstGeom prst="rect">
            <a:avLst/>
          </a:prstGeom>
          <a:noFill/>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0" name="Text Placeholder 6"/>
          <p:cNvSpPr>
            <a:spLocks noGrp="1"/>
          </p:cNvSpPr>
          <p:nvPr>
            <p:ph type="body" sz="quarter" idx="21" hasCustomPrompt="1"/>
          </p:nvPr>
        </p:nvSpPr>
        <p:spPr>
          <a:xfrm>
            <a:off x="6418498" y="3663899"/>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4</a:t>
            </a:r>
          </a:p>
        </p:txBody>
      </p:sp>
      <p:sp>
        <p:nvSpPr>
          <p:cNvPr id="42" name="Text Placeholder 6"/>
          <p:cNvSpPr>
            <a:spLocks noGrp="1"/>
          </p:cNvSpPr>
          <p:nvPr>
            <p:ph type="body" sz="quarter" idx="22" hasCustomPrompt="1"/>
          </p:nvPr>
        </p:nvSpPr>
        <p:spPr>
          <a:xfrm>
            <a:off x="379796" y="3663899"/>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3</a:t>
            </a:r>
          </a:p>
        </p:txBody>
      </p:sp>
      <p:sp>
        <p:nvSpPr>
          <p:cNvPr id="2" name="Text Placeholder 11">
            <a:extLst>
              <a:ext uri="{FF2B5EF4-FFF2-40B4-BE49-F238E27FC236}">
                <a16:creationId xmlns:a16="http://schemas.microsoft.com/office/drawing/2014/main" id="{4BEC8FC0-4DA3-31E0-F75C-77BC710C7102}"/>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
        <p:nvSpPr>
          <p:cNvPr id="3" name="Title 2">
            <a:extLst>
              <a:ext uri="{FF2B5EF4-FFF2-40B4-BE49-F238E27FC236}">
                <a16:creationId xmlns:a16="http://schemas.microsoft.com/office/drawing/2014/main" id="{0B2DFAC8-5D9E-1DF1-0147-C3C54DDDCBB0}"/>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9" name="Text Placeholder 17">
            <a:extLst>
              <a:ext uri="{FF2B5EF4-FFF2-40B4-BE49-F238E27FC236}">
                <a16:creationId xmlns:a16="http://schemas.microsoft.com/office/drawing/2014/main" id="{621EFD76-3D7E-9C79-7FE3-1C62A22B3AB1}"/>
              </a:ext>
            </a:extLst>
          </p:cNvPr>
          <p:cNvSpPr>
            <a:spLocks noGrp="1"/>
          </p:cNvSpPr>
          <p:nvPr>
            <p:ph type="body" sz="quarter" idx="24"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9120531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harts top/one bottom">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380336"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6923"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6" hasCustomPrompt="1"/>
          </p:nvPr>
        </p:nvSpPr>
        <p:spPr>
          <a:xfrm>
            <a:off x="6418498"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2</a:t>
            </a:r>
          </a:p>
        </p:txBody>
      </p:sp>
      <p:sp>
        <p:nvSpPr>
          <p:cNvPr id="23" name="Text Placeholder 6"/>
          <p:cNvSpPr>
            <a:spLocks noGrp="1"/>
          </p:cNvSpPr>
          <p:nvPr>
            <p:ph type="body" sz="quarter" idx="18" hasCustomPrompt="1"/>
          </p:nvPr>
        </p:nvSpPr>
        <p:spPr>
          <a:xfrm>
            <a:off x="385477"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1</a:t>
            </a:r>
          </a:p>
        </p:txBody>
      </p:sp>
      <p:sp>
        <p:nvSpPr>
          <p:cNvPr id="37" name="Content Placeholder 3"/>
          <p:cNvSpPr>
            <a:spLocks noGrp="1"/>
          </p:cNvSpPr>
          <p:nvPr>
            <p:ph sz="half" idx="19"/>
          </p:nvPr>
        </p:nvSpPr>
        <p:spPr>
          <a:xfrm>
            <a:off x="380337" y="3922706"/>
            <a:ext cx="11423503" cy="1746067"/>
          </a:xfrm>
          <a:prstGeom prst="rect">
            <a:avLst/>
          </a:prstGeom>
          <a:noFill/>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2" name="Text Placeholder 6"/>
          <p:cNvSpPr>
            <a:spLocks noGrp="1"/>
          </p:cNvSpPr>
          <p:nvPr>
            <p:ph type="body" sz="quarter" idx="22" hasCustomPrompt="1"/>
          </p:nvPr>
        </p:nvSpPr>
        <p:spPr>
          <a:xfrm>
            <a:off x="379795" y="3663899"/>
            <a:ext cx="11424646" cy="153888"/>
          </a:xfrm>
          <a:prstGeom prst="rect">
            <a:avLst/>
          </a:prstGeom>
        </p:spPr>
        <p:txBody>
          <a:bodyPr wrap="square"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3</a:t>
            </a:r>
          </a:p>
        </p:txBody>
      </p:sp>
      <p:sp>
        <p:nvSpPr>
          <p:cNvPr id="2" name="Text Placeholder 11">
            <a:extLst>
              <a:ext uri="{FF2B5EF4-FFF2-40B4-BE49-F238E27FC236}">
                <a16:creationId xmlns:a16="http://schemas.microsoft.com/office/drawing/2014/main" id="{4BEC8FC0-4DA3-31E0-F75C-77BC710C7102}"/>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
        <p:nvSpPr>
          <p:cNvPr id="3" name="Title 2">
            <a:extLst>
              <a:ext uri="{FF2B5EF4-FFF2-40B4-BE49-F238E27FC236}">
                <a16:creationId xmlns:a16="http://schemas.microsoft.com/office/drawing/2014/main" id="{0B2DFAC8-5D9E-1DF1-0147-C3C54DDDCBB0}"/>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7" name="Text Placeholder 17">
            <a:extLst>
              <a:ext uri="{FF2B5EF4-FFF2-40B4-BE49-F238E27FC236}">
                <a16:creationId xmlns:a16="http://schemas.microsoft.com/office/drawing/2014/main" id="{944B89A6-1D0B-49A9-4B8F-2E8182789030}"/>
              </a:ext>
            </a:extLst>
          </p:cNvPr>
          <p:cNvSpPr>
            <a:spLocks noGrp="1"/>
          </p:cNvSpPr>
          <p:nvPr>
            <p:ph type="body" sz="quarter" idx="24"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62604866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Left highlight two charts/tables righ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CE396FF-D6DF-D7AB-6823-AC921599E477}"/>
              </a:ext>
            </a:extLst>
          </p:cNvPr>
          <p:cNvSpPr/>
          <p:nvPr userDrawn="1"/>
        </p:nvSpPr>
        <p:spPr>
          <a:xfrm>
            <a:off x="-5888" y="1227437"/>
            <a:ext cx="5913952" cy="4547888"/>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noProof="0"/>
          </a:p>
        </p:txBody>
      </p:sp>
      <p:sp>
        <p:nvSpPr>
          <p:cNvPr id="4" name="Content Placeholder 3"/>
          <p:cNvSpPr>
            <a:spLocks noGrp="1"/>
          </p:cNvSpPr>
          <p:nvPr>
            <p:ph sz="half" idx="2"/>
          </p:nvPr>
        </p:nvSpPr>
        <p:spPr>
          <a:xfrm>
            <a:off x="380556" y="133920017"/>
            <a:ext cx="5386917" cy="4316411"/>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4" name="Text Placeholder 6"/>
          <p:cNvSpPr>
            <a:spLocks noGrp="1"/>
          </p:cNvSpPr>
          <p:nvPr>
            <p:ph type="body" sz="quarter" idx="16" hasCustomPrompt="1"/>
          </p:nvPr>
        </p:nvSpPr>
        <p:spPr>
          <a:xfrm>
            <a:off x="6411323" y="1335603"/>
            <a:ext cx="5387815" cy="153888"/>
          </a:xfrm>
        </p:spPr>
        <p:txBody>
          <a:bodyPr vert="horz" lIns="0" tIns="0" rIns="0" bIns="0" rtlCol="0" anchor="t" anchorCtr="0">
            <a:spAutoFit/>
          </a:bodyPr>
          <a:lstStyle>
            <a:lvl1pPr>
              <a:defRPr lang="en-US" b="0" dirty="0"/>
            </a:lvl1pPr>
          </a:lstStyle>
          <a:p>
            <a:pPr lvl="0">
              <a:spcBef>
                <a:spcPts val="0"/>
              </a:spcBef>
            </a:pPr>
            <a:r>
              <a:rPr lang="en-GB" noProof="0"/>
              <a:t>Chart 1</a:t>
            </a:r>
          </a:p>
        </p:txBody>
      </p:sp>
      <p:sp>
        <p:nvSpPr>
          <p:cNvPr id="18" name="Content Placeholder 5"/>
          <p:cNvSpPr>
            <a:spLocks noGrp="1"/>
          </p:cNvSpPr>
          <p:nvPr>
            <p:ph sz="quarter" idx="4"/>
          </p:nvPr>
        </p:nvSpPr>
        <p:spPr>
          <a:xfrm>
            <a:off x="6414172" y="1593302"/>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9" name="Content Placeholder 5"/>
          <p:cNvSpPr>
            <a:spLocks noGrp="1"/>
          </p:cNvSpPr>
          <p:nvPr>
            <p:ph sz="quarter" idx="20"/>
          </p:nvPr>
        </p:nvSpPr>
        <p:spPr>
          <a:xfrm>
            <a:off x="6420187" y="3918080"/>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0" name="Text Placeholder 6"/>
          <p:cNvSpPr>
            <a:spLocks noGrp="1"/>
          </p:cNvSpPr>
          <p:nvPr>
            <p:ph type="body" sz="quarter" idx="21" hasCustomPrompt="1"/>
          </p:nvPr>
        </p:nvSpPr>
        <p:spPr>
          <a:xfrm>
            <a:off x="6420186" y="3658880"/>
            <a:ext cx="5387815" cy="153888"/>
          </a:xfrm>
        </p:spPr>
        <p:txBody>
          <a:bodyPr vert="horz" lIns="0" tIns="0" rIns="0" bIns="0" rtlCol="0" anchor="t" anchorCtr="0">
            <a:spAutoFit/>
          </a:bodyPr>
          <a:lstStyle>
            <a:lvl1pPr>
              <a:defRPr lang="en-US" b="0" dirty="0"/>
            </a:lvl1pPr>
          </a:lstStyle>
          <a:p>
            <a:pPr lvl="0">
              <a:spcBef>
                <a:spcPts val="0"/>
              </a:spcBef>
            </a:pPr>
            <a:r>
              <a:rPr lang="en-GB" noProof="0"/>
              <a:t>Chart 2</a:t>
            </a:r>
          </a:p>
        </p:txBody>
      </p:sp>
      <p:sp>
        <p:nvSpPr>
          <p:cNvPr id="5" name="Title 4">
            <a:extLst>
              <a:ext uri="{FF2B5EF4-FFF2-40B4-BE49-F238E27FC236}">
                <a16:creationId xmlns:a16="http://schemas.microsoft.com/office/drawing/2014/main" id="{E05662D9-E4AB-7C51-B37E-74805636815F}"/>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6" name="Text Placeholder 11">
            <a:extLst>
              <a:ext uri="{FF2B5EF4-FFF2-40B4-BE49-F238E27FC236}">
                <a16:creationId xmlns:a16="http://schemas.microsoft.com/office/drawing/2014/main" id="{ACDA3CA3-BDA3-0AD1-002A-D2167FBE570E}"/>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
        <p:nvSpPr>
          <p:cNvPr id="2" name="Content Placeholder 3">
            <a:extLst>
              <a:ext uri="{FF2B5EF4-FFF2-40B4-BE49-F238E27FC236}">
                <a16:creationId xmlns:a16="http://schemas.microsoft.com/office/drawing/2014/main" id="{E8D47C2D-B1D6-B1C5-D431-14F71E6860F5}"/>
              </a:ext>
            </a:extLst>
          </p:cNvPr>
          <p:cNvSpPr>
            <a:spLocks noGrp="1"/>
          </p:cNvSpPr>
          <p:nvPr>
            <p:ph sz="half" idx="22"/>
          </p:nvPr>
        </p:nvSpPr>
        <p:spPr>
          <a:xfrm>
            <a:off x="385478" y="1335600"/>
            <a:ext cx="5386917" cy="4316411"/>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Text Placeholder 17">
            <a:extLst>
              <a:ext uri="{FF2B5EF4-FFF2-40B4-BE49-F238E27FC236}">
                <a16:creationId xmlns:a16="http://schemas.microsoft.com/office/drawing/2014/main" id="{F3280F9E-B73D-BCE9-D9FE-80BD4A05B9E6}"/>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367015657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Right highlight two charts/tables lef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FEB5C7B-D711-5723-EE21-7511B7B60FB3}"/>
              </a:ext>
            </a:extLst>
          </p:cNvPr>
          <p:cNvSpPr/>
          <p:nvPr userDrawn="1"/>
        </p:nvSpPr>
        <p:spPr>
          <a:xfrm>
            <a:off x="6283572" y="1227437"/>
            <a:ext cx="5909198" cy="4547888"/>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noProof="0"/>
          </a:p>
        </p:txBody>
      </p:sp>
      <p:sp>
        <p:nvSpPr>
          <p:cNvPr id="6" name="Content Placeholder 5"/>
          <p:cNvSpPr>
            <a:spLocks noGrp="1"/>
          </p:cNvSpPr>
          <p:nvPr>
            <p:ph sz="quarter" idx="4"/>
          </p:nvPr>
        </p:nvSpPr>
        <p:spPr>
          <a:xfrm>
            <a:off x="6411323" y="1335600"/>
            <a:ext cx="5389034" cy="4325937"/>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8" hasCustomPrompt="1"/>
          </p:nvPr>
        </p:nvSpPr>
        <p:spPr>
          <a:xfrm>
            <a:off x="385477" y="1335603"/>
            <a:ext cx="5387815" cy="153888"/>
          </a:xfrm>
        </p:spPr>
        <p:txBody>
          <a:bodyPr vert="horz" lIns="0" tIns="0" rIns="0" bIns="0" rtlCol="0" anchor="t" anchorCtr="0">
            <a:spAutoFit/>
          </a:bodyPr>
          <a:lstStyle>
            <a:lvl1pPr>
              <a:defRPr lang="en-US" b="0" dirty="0"/>
            </a:lvl1pPr>
          </a:lstStyle>
          <a:p>
            <a:pPr lvl="0">
              <a:spcBef>
                <a:spcPts val="0"/>
              </a:spcBef>
            </a:pPr>
            <a:r>
              <a:rPr lang="en-GB" noProof="0"/>
              <a:t>Chart 1</a:t>
            </a:r>
          </a:p>
        </p:txBody>
      </p:sp>
      <p:sp>
        <p:nvSpPr>
          <p:cNvPr id="13" name="Content Placeholder 3"/>
          <p:cNvSpPr>
            <a:spLocks noGrp="1"/>
          </p:cNvSpPr>
          <p:nvPr>
            <p:ph sz="half" idx="2"/>
          </p:nvPr>
        </p:nvSpPr>
        <p:spPr>
          <a:xfrm>
            <a:off x="385478" y="1594800"/>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4" name="Content Placeholder 3"/>
          <p:cNvSpPr>
            <a:spLocks noGrp="1"/>
          </p:cNvSpPr>
          <p:nvPr>
            <p:ph sz="half" idx="19"/>
          </p:nvPr>
        </p:nvSpPr>
        <p:spPr>
          <a:xfrm>
            <a:off x="382679" y="3915537"/>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6" name="Text Placeholder 6"/>
          <p:cNvSpPr>
            <a:spLocks noGrp="1"/>
          </p:cNvSpPr>
          <p:nvPr>
            <p:ph type="body" sz="quarter" idx="22" hasCustomPrompt="1"/>
          </p:nvPr>
        </p:nvSpPr>
        <p:spPr>
          <a:xfrm>
            <a:off x="382682" y="3656340"/>
            <a:ext cx="5387815" cy="153888"/>
          </a:xfrm>
        </p:spPr>
        <p:txBody>
          <a:bodyPr vert="horz" lIns="0" tIns="0" rIns="0" bIns="0" rtlCol="0" anchor="t" anchorCtr="0">
            <a:spAutoFit/>
          </a:bodyPr>
          <a:lstStyle>
            <a:lvl1pPr>
              <a:defRPr lang="en-US" b="0" dirty="0"/>
            </a:lvl1pPr>
          </a:lstStyle>
          <a:p>
            <a:pPr lvl="0">
              <a:spcBef>
                <a:spcPts val="0"/>
              </a:spcBef>
            </a:pPr>
            <a:r>
              <a:rPr lang="en-GB" noProof="0"/>
              <a:t>Chart 2</a:t>
            </a:r>
          </a:p>
        </p:txBody>
      </p:sp>
      <p:sp>
        <p:nvSpPr>
          <p:cNvPr id="4" name="Title 3">
            <a:extLst>
              <a:ext uri="{FF2B5EF4-FFF2-40B4-BE49-F238E27FC236}">
                <a16:creationId xmlns:a16="http://schemas.microsoft.com/office/drawing/2014/main" id="{447523DE-6C3E-D5E6-3652-828DB4888DF7}"/>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5" name="Text Placeholder 11">
            <a:extLst>
              <a:ext uri="{FF2B5EF4-FFF2-40B4-BE49-F238E27FC236}">
                <a16:creationId xmlns:a16="http://schemas.microsoft.com/office/drawing/2014/main" id="{0E9BD344-70BA-AC6A-D392-4FD1C58F26D6}"/>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2" name="Text Placeholder 17">
            <a:extLst>
              <a:ext uri="{FF2B5EF4-FFF2-40B4-BE49-F238E27FC236}">
                <a16:creationId xmlns:a16="http://schemas.microsoft.com/office/drawing/2014/main" id="{ED7BAEC5-27F3-B353-BB98-DBA61BE24C32}"/>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1299908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US"/>
          </a:p>
        </p:txBody>
      </p:sp>
      <p:sp>
        <p:nvSpPr>
          <p:cNvPr id="50" name="Text Placeholder 49"/>
          <p:cNvSpPr>
            <a:spLocks noGrp="1"/>
          </p:cNvSpPr>
          <p:nvPr>
            <p:ph type="body" sz="quarter" idx="38" hasCustomPrompt="1"/>
          </p:nvPr>
        </p:nvSpPr>
        <p:spPr>
          <a:xfrm>
            <a:off x="385229" y="1235853"/>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51" name="Text Placeholder 49"/>
          <p:cNvSpPr>
            <a:spLocks noGrp="1"/>
          </p:cNvSpPr>
          <p:nvPr>
            <p:ph type="body" sz="quarter" idx="39" hasCustomPrompt="1"/>
          </p:nvPr>
        </p:nvSpPr>
        <p:spPr>
          <a:xfrm>
            <a:off x="1162169" y="1218432"/>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52" name="Text Placeholder 49"/>
          <p:cNvSpPr>
            <a:spLocks noGrp="1"/>
          </p:cNvSpPr>
          <p:nvPr>
            <p:ph type="body" sz="quarter" idx="40" hasCustomPrompt="1"/>
          </p:nvPr>
        </p:nvSpPr>
        <p:spPr>
          <a:xfrm>
            <a:off x="385229" y="1632855"/>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54" name="Text Placeholder 49"/>
          <p:cNvSpPr>
            <a:spLocks noGrp="1"/>
          </p:cNvSpPr>
          <p:nvPr>
            <p:ph type="body" sz="quarter" idx="42" hasCustomPrompt="1"/>
          </p:nvPr>
        </p:nvSpPr>
        <p:spPr>
          <a:xfrm>
            <a:off x="385229" y="2029857"/>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56" name="Text Placeholder 49"/>
          <p:cNvSpPr>
            <a:spLocks noGrp="1"/>
          </p:cNvSpPr>
          <p:nvPr>
            <p:ph type="body" sz="quarter" idx="44" hasCustomPrompt="1"/>
          </p:nvPr>
        </p:nvSpPr>
        <p:spPr>
          <a:xfrm>
            <a:off x="385229" y="2426859"/>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58" name="Text Placeholder 49"/>
          <p:cNvSpPr>
            <a:spLocks noGrp="1"/>
          </p:cNvSpPr>
          <p:nvPr>
            <p:ph type="body" sz="quarter" idx="46" hasCustomPrompt="1"/>
          </p:nvPr>
        </p:nvSpPr>
        <p:spPr>
          <a:xfrm>
            <a:off x="385229" y="2823861"/>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60" name="Text Placeholder 49"/>
          <p:cNvSpPr>
            <a:spLocks noGrp="1"/>
          </p:cNvSpPr>
          <p:nvPr>
            <p:ph type="body" sz="quarter" idx="48" hasCustomPrompt="1"/>
          </p:nvPr>
        </p:nvSpPr>
        <p:spPr>
          <a:xfrm>
            <a:off x="385229" y="3220863"/>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62" name="Text Placeholder 49"/>
          <p:cNvSpPr>
            <a:spLocks noGrp="1"/>
          </p:cNvSpPr>
          <p:nvPr>
            <p:ph type="body" sz="quarter" idx="50" hasCustomPrompt="1"/>
          </p:nvPr>
        </p:nvSpPr>
        <p:spPr>
          <a:xfrm>
            <a:off x="385229" y="3617865"/>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64" name="Text Placeholder 49"/>
          <p:cNvSpPr>
            <a:spLocks noGrp="1"/>
          </p:cNvSpPr>
          <p:nvPr>
            <p:ph type="body" sz="quarter" idx="52" hasCustomPrompt="1"/>
          </p:nvPr>
        </p:nvSpPr>
        <p:spPr>
          <a:xfrm>
            <a:off x="385229" y="4014867"/>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66" name="Text Placeholder 49"/>
          <p:cNvSpPr>
            <a:spLocks noGrp="1"/>
          </p:cNvSpPr>
          <p:nvPr>
            <p:ph type="body" sz="quarter" idx="54" hasCustomPrompt="1"/>
          </p:nvPr>
        </p:nvSpPr>
        <p:spPr>
          <a:xfrm>
            <a:off x="385229" y="4411869"/>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68" name="Text Placeholder 49"/>
          <p:cNvSpPr>
            <a:spLocks noGrp="1"/>
          </p:cNvSpPr>
          <p:nvPr>
            <p:ph type="body" sz="quarter" idx="56" hasCustomPrompt="1"/>
          </p:nvPr>
        </p:nvSpPr>
        <p:spPr>
          <a:xfrm>
            <a:off x="385229" y="4808871"/>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70" name="Text Placeholder 49"/>
          <p:cNvSpPr>
            <a:spLocks noGrp="1"/>
          </p:cNvSpPr>
          <p:nvPr>
            <p:ph type="body" sz="quarter" idx="58" hasCustomPrompt="1"/>
          </p:nvPr>
        </p:nvSpPr>
        <p:spPr>
          <a:xfrm>
            <a:off x="385229" y="5205873"/>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72" name="Text Placeholder 49"/>
          <p:cNvSpPr>
            <a:spLocks noGrp="1"/>
          </p:cNvSpPr>
          <p:nvPr>
            <p:ph type="body" sz="quarter" idx="60" hasCustomPrompt="1"/>
          </p:nvPr>
        </p:nvSpPr>
        <p:spPr>
          <a:xfrm>
            <a:off x="385229" y="5602875"/>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74" name="Text Placeholder 49"/>
          <p:cNvSpPr>
            <a:spLocks noGrp="1"/>
          </p:cNvSpPr>
          <p:nvPr>
            <p:ph type="body" sz="quarter" idx="62" hasCustomPrompt="1"/>
          </p:nvPr>
        </p:nvSpPr>
        <p:spPr>
          <a:xfrm>
            <a:off x="385229" y="5999877"/>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32" name="Text Placeholder 49"/>
          <p:cNvSpPr>
            <a:spLocks noGrp="1"/>
          </p:cNvSpPr>
          <p:nvPr>
            <p:ph type="body" sz="quarter" idx="64" hasCustomPrompt="1"/>
          </p:nvPr>
        </p:nvSpPr>
        <p:spPr>
          <a:xfrm>
            <a:off x="1162169" y="1615419"/>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3" name="Text Placeholder 49"/>
          <p:cNvSpPr>
            <a:spLocks noGrp="1"/>
          </p:cNvSpPr>
          <p:nvPr>
            <p:ph type="body" sz="quarter" idx="65" hasCustomPrompt="1"/>
          </p:nvPr>
        </p:nvSpPr>
        <p:spPr>
          <a:xfrm>
            <a:off x="1162169" y="2012436"/>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4" name="Text Placeholder 49"/>
          <p:cNvSpPr>
            <a:spLocks noGrp="1"/>
          </p:cNvSpPr>
          <p:nvPr>
            <p:ph type="body" sz="quarter" idx="66" hasCustomPrompt="1"/>
          </p:nvPr>
        </p:nvSpPr>
        <p:spPr>
          <a:xfrm>
            <a:off x="1162169" y="2409438"/>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5" name="Text Placeholder 49"/>
          <p:cNvSpPr>
            <a:spLocks noGrp="1"/>
          </p:cNvSpPr>
          <p:nvPr>
            <p:ph type="body" sz="quarter" idx="67" hasCustomPrompt="1"/>
          </p:nvPr>
        </p:nvSpPr>
        <p:spPr>
          <a:xfrm>
            <a:off x="1162169" y="2806440"/>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6" name="Text Placeholder 49"/>
          <p:cNvSpPr>
            <a:spLocks noGrp="1"/>
          </p:cNvSpPr>
          <p:nvPr>
            <p:ph type="body" sz="quarter" idx="68" hasCustomPrompt="1"/>
          </p:nvPr>
        </p:nvSpPr>
        <p:spPr>
          <a:xfrm>
            <a:off x="1162169" y="3203442"/>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7" name="Text Placeholder 49"/>
          <p:cNvSpPr>
            <a:spLocks noGrp="1"/>
          </p:cNvSpPr>
          <p:nvPr>
            <p:ph type="body" sz="quarter" idx="69" hasCustomPrompt="1"/>
          </p:nvPr>
        </p:nvSpPr>
        <p:spPr>
          <a:xfrm>
            <a:off x="1162169" y="3600431"/>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8" name="Text Placeholder 49"/>
          <p:cNvSpPr>
            <a:spLocks noGrp="1"/>
          </p:cNvSpPr>
          <p:nvPr>
            <p:ph type="body" sz="quarter" idx="70" hasCustomPrompt="1"/>
          </p:nvPr>
        </p:nvSpPr>
        <p:spPr>
          <a:xfrm>
            <a:off x="1162169" y="3997432"/>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9" name="Text Placeholder 49"/>
          <p:cNvSpPr>
            <a:spLocks noGrp="1"/>
          </p:cNvSpPr>
          <p:nvPr>
            <p:ph type="body" sz="quarter" idx="71" hasCustomPrompt="1"/>
          </p:nvPr>
        </p:nvSpPr>
        <p:spPr>
          <a:xfrm>
            <a:off x="1162169" y="4394448"/>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40" name="Text Placeholder 49"/>
          <p:cNvSpPr>
            <a:spLocks noGrp="1"/>
          </p:cNvSpPr>
          <p:nvPr>
            <p:ph type="body" sz="quarter" idx="72" hasCustomPrompt="1"/>
          </p:nvPr>
        </p:nvSpPr>
        <p:spPr>
          <a:xfrm>
            <a:off x="1162169" y="4791450"/>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41" name="Text Placeholder 49"/>
          <p:cNvSpPr>
            <a:spLocks noGrp="1"/>
          </p:cNvSpPr>
          <p:nvPr>
            <p:ph type="body" sz="quarter" idx="73" hasCustomPrompt="1"/>
          </p:nvPr>
        </p:nvSpPr>
        <p:spPr>
          <a:xfrm>
            <a:off x="1162169" y="5188452"/>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42" name="Text Placeholder 49"/>
          <p:cNvSpPr>
            <a:spLocks noGrp="1"/>
          </p:cNvSpPr>
          <p:nvPr>
            <p:ph type="body" sz="quarter" idx="74" hasCustomPrompt="1"/>
          </p:nvPr>
        </p:nvSpPr>
        <p:spPr>
          <a:xfrm>
            <a:off x="1162169" y="5585454"/>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43" name="Text Placeholder 49"/>
          <p:cNvSpPr>
            <a:spLocks noGrp="1"/>
          </p:cNvSpPr>
          <p:nvPr>
            <p:ph type="body" sz="quarter" idx="75" hasCustomPrompt="1"/>
          </p:nvPr>
        </p:nvSpPr>
        <p:spPr>
          <a:xfrm>
            <a:off x="1162169" y="5982456"/>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 name="Title 2">
            <a:extLst>
              <a:ext uri="{FF2B5EF4-FFF2-40B4-BE49-F238E27FC236}">
                <a16:creationId xmlns:a16="http://schemas.microsoft.com/office/drawing/2014/main" id="{BA87821C-0117-895D-1B78-5FC23A3AE15D}"/>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212170328"/>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Left grey highlight two charts/tables righ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CE396FF-D6DF-D7AB-6823-AC921599E477}"/>
              </a:ext>
            </a:extLst>
          </p:cNvPr>
          <p:cNvSpPr/>
          <p:nvPr userDrawn="1"/>
        </p:nvSpPr>
        <p:spPr>
          <a:xfrm>
            <a:off x="-5888" y="1227437"/>
            <a:ext cx="5913952" cy="45478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noProof="0"/>
          </a:p>
        </p:txBody>
      </p:sp>
      <p:sp>
        <p:nvSpPr>
          <p:cNvPr id="4" name="Content Placeholder 3"/>
          <p:cNvSpPr>
            <a:spLocks noGrp="1"/>
          </p:cNvSpPr>
          <p:nvPr>
            <p:ph sz="half" idx="2"/>
          </p:nvPr>
        </p:nvSpPr>
        <p:spPr>
          <a:xfrm>
            <a:off x="380556" y="133920017"/>
            <a:ext cx="5386917" cy="4316411"/>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4" name="Text Placeholder 6"/>
          <p:cNvSpPr>
            <a:spLocks noGrp="1"/>
          </p:cNvSpPr>
          <p:nvPr>
            <p:ph type="body" sz="quarter" idx="16" hasCustomPrompt="1"/>
          </p:nvPr>
        </p:nvSpPr>
        <p:spPr>
          <a:xfrm>
            <a:off x="6411323" y="1335603"/>
            <a:ext cx="5387815" cy="153888"/>
          </a:xfrm>
        </p:spPr>
        <p:txBody>
          <a:bodyPr vert="horz" lIns="0" tIns="0" rIns="0" bIns="0" rtlCol="0" anchor="t" anchorCtr="0">
            <a:spAutoFit/>
          </a:bodyPr>
          <a:lstStyle>
            <a:lvl1pPr>
              <a:defRPr lang="en-US" b="0" dirty="0"/>
            </a:lvl1pPr>
          </a:lstStyle>
          <a:p>
            <a:pPr lvl="0">
              <a:spcBef>
                <a:spcPts val="0"/>
              </a:spcBef>
            </a:pPr>
            <a:r>
              <a:rPr lang="en-GB" noProof="0"/>
              <a:t>Chart 1</a:t>
            </a:r>
          </a:p>
        </p:txBody>
      </p:sp>
      <p:sp>
        <p:nvSpPr>
          <p:cNvPr id="18" name="Content Placeholder 5"/>
          <p:cNvSpPr>
            <a:spLocks noGrp="1"/>
          </p:cNvSpPr>
          <p:nvPr>
            <p:ph sz="quarter" idx="4"/>
          </p:nvPr>
        </p:nvSpPr>
        <p:spPr>
          <a:xfrm>
            <a:off x="6414172" y="1593302"/>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9" name="Content Placeholder 5"/>
          <p:cNvSpPr>
            <a:spLocks noGrp="1"/>
          </p:cNvSpPr>
          <p:nvPr>
            <p:ph sz="quarter" idx="20"/>
          </p:nvPr>
        </p:nvSpPr>
        <p:spPr>
          <a:xfrm>
            <a:off x="6420187" y="3918080"/>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0" name="Text Placeholder 6"/>
          <p:cNvSpPr>
            <a:spLocks noGrp="1"/>
          </p:cNvSpPr>
          <p:nvPr>
            <p:ph type="body" sz="quarter" idx="21" hasCustomPrompt="1"/>
          </p:nvPr>
        </p:nvSpPr>
        <p:spPr>
          <a:xfrm>
            <a:off x="6420186" y="3658880"/>
            <a:ext cx="5387815" cy="153888"/>
          </a:xfrm>
        </p:spPr>
        <p:txBody>
          <a:bodyPr vert="horz" lIns="0" tIns="0" rIns="0" bIns="0" rtlCol="0" anchor="t" anchorCtr="0">
            <a:spAutoFit/>
          </a:bodyPr>
          <a:lstStyle>
            <a:lvl1pPr>
              <a:defRPr lang="en-US" b="0" dirty="0"/>
            </a:lvl1pPr>
          </a:lstStyle>
          <a:p>
            <a:pPr lvl="0">
              <a:spcBef>
                <a:spcPts val="0"/>
              </a:spcBef>
            </a:pPr>
            <a:r>
              <a:rPr lang="en-GB" noProof="0"/>
              <a:t>Chart 2</a:t>
            </a:r>
          </a:p>
        </p:txBody>
      </p:sp>
      <p:sp>
        <p:nvSpPr>
          <p:cNvPr id="5" name="Title 4">
            <a:extLst>
              <a:ext uri="{FF2B5EF4-FFF2-40B4-BE49-F238E27FC236}">
                <a16:creationId xmlns:a16="http://schemas.microsoft.com/office/drawing/2014/main" id="{E05662D9-E4AB-7C51-B37E-74805636815F}"/>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6" name="Text Placeholder 11">
            <a:extLst>
              <a:ext uri="{FF2B5EF4-FFF2-40B4-BE49-F238E27FC236}">
                <a16:creationId xmlns:a16="http://schemas.microsoft.com/office/drawing/2014/main" id="{ACDA3CA3-BDA3-0AD1-002A-D2167FBE570E}"/>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
        <p:nvSpPr>
          <p:cNvPr id="2" name="Content Placeholder 3">
            <a:extLst>
              <a:ext uri="{FF2B5EF4-FFF2-40B4-BE49-F238E27FC236}">
                <a16:creationId xmlns:a16="http://schemas.microsoft.com/office/drawing/2014/main" id="{E8D47C2D-B1D6-B1C5-D431-14F71E6860F5}"/>
              </a:ext>
            </a:extLst>
          </p:cNvPr>
          <p:cNvSpPr>
            <a:spLocks noGrp="1"/>
          </p:cNvSpPr>
          <p:nvPr>
            <p:ph sz="half" idx="22"/>
          </p:nvPr>
        </p:nvSpPr>
        <p:spPr>
          <a:xfrm>
            <a:off x="385478" y="1335600"/>
            <a:ext cx="5386917" cy="4316411"/>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Text Placeholder 17">
            <a:extLst>
              <a:ext uri="{FF2B5EF4-FFF2-40B4-BE49-F238E27FC236}">
                <a16:creationId xmlns:a16="http://schemas.microsoft.com/office/drawing/2014/main" id="{F3280F9E-B73D-BCE9-D9FE-80BD4A05B9E6}"/>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6929779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Right grey highlight two charts/tables lef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FEB5C7B-D711-5723-EE21-7511B7B60FB3}"/>
              </a:ext>
            </a:extLst>
          </p:cNvPr>
          <p:cNvSpPr/>
          <p:nvPr userDrawn="1"/>
        </p:nvSpPr>
        <p:spPr>
          <a:xfrm>
            <a:off x="6283572" y="1227437"/>
            <a:ext cx="5909198" cy="45478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noProof="0"/>
          </a:p>
        </p:txBody>
      </p:sp>
      <p:sp>
        <p:nvSpPr>
          <p:cNvPr id="6" name="Content Placeholder 5"/>
          <p:cNvSpPr>
            <a:spLocks noGrp="1"/>
          </p:cNvSpPr>
          <p:nvPr>
            <p:ph sz="quarter" idx="4"/>
          </p:nvPr>
        </p:nvSpPr>
        <p:spPr>
          <a:xfrm>
            <a:off x="6411323" y="1335600"/>
            <a:ext cx="5389034" cy="4325937"/>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8" hasCustomPrompt="1"/>
          </p:nvPr>
        </p:nvSpPr>
        <p:spPr>
          <a:xfrm>
            <a:off x="385477" y="1335603"/>
            <a:ext cx="5387815" cy="153888"/>
          </a:xfrm>
        </p:spPr>
        <p:txBody>
          <a:bodyPr vert="horz" lIns="0" tIns="0" rIns="0" bIns="0" rtlCol="0" anchor="t" anchorCtr="0">
            <a:spAutoFit/>
          </a:bodyPr>
          <a:lstStyle>
            <a:lvl1pPr>
              <a:defRPr lang="en-US" b="0" dirty="0"/>
            </a:lvl1pPr>
          </a:lstStyle>
          <a:p>
            <a:pPr lvl="0">
              <a:spcBef>
                <a:spcPts val="0"/>
              </a:spcBef>
            </a:pPr>
            <a:r>
              <a:rPr lang="en-GB" noProof="0"/>
              <a:t>Chart 1</a:t>
            </a:r>
          </a:p>
        </p:txBody>
      </p:sp>
      <p:sp>
        <p:nvSpPr>
          <p:cNvPr id="13" name="Content Placeholder 3"/>
          <p:cNvSpPr>
            <a:spLocks noGrp="1"/>
          </p:cNvSpPr>
          <p:nvPr>
            <p:ph sz="half" idx="2"/>
          </p:nvPr>
        </p:nvSpPr>
        <p:spPr>
          <a:xfrm>
            <a:off x="385478" y="1594800"/>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4" name="Content Placeholder 3"/>
          <p:cNvSpPr>
            <a:spLocks noGrp="1"/>
          </p:cNvSpPr>
          <p:nvPr>
            <p:ph sz="half" idx="19"/>
          </p:nvPr>
        </p:nvSpPr>
        <p:spPr>
          <a:xfrm>
            <a:off x="382679" y="3915537"/>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6" name="Text Placeholder 6"/>
          <p:cNvSpPr>
            <a:spLocks noGrp="1"/>
          </p:cNvSpPr>
          <p:nvPr>
            <p:ph type="body" sz="quarter" idx="22" hasCustomPrompt="1"/>
          </p:nvPr>
        </p:nvSpPr>
        <p:spPr>
          <a:xfrm>
            <a:off x="382682" y="3656340"/>
            <a:ext cx="5387815" cy="153888"/>
          </a:xfrm>
        </p:spPr>
        <p:txBody>
          <a:bodyPr vert="horz" lIns="0" tIns="0" rIns="0" bIns="0" rtlCol="0" anchor="t" anchorCtr="0">
            <a:spAutoFit/>
          </a:bodyPr>
          <a:lstStyle>
            <a:lvl1pPr>
              <a:defRPr lang="en-US" b="0" dirty="0"/>
            </a:lvl1pPr>
          </a:lstStyle>
          <a:p>
            <a:pPr lvl="0">
              <a:spcBef>
                <a:spcPts val="0"/>
              </a:spcBef>
            </a:pPr>
            <a:r>
              <a:rPr lang="en-GB" noProof="0"/>
              <a:t>Chart 2</a:t>
            </a:r>
          </a:p>
        </p:txBody>
      </p:sp>
      <p:sp>
        <p:nvSpPr>
          <p:cNvPr id="4" name="Title 3">
            <a:extLst>
              <a:ext uri="{FF2B5EF4-FFF2-40B4-BE49-F238E27FC236}">
                <a16:creationId xmlns:a16="http://schemas.microsoft.com/office/drawing/2014/main" id="{447523DE-6C3E-D5E6-3652-828DB4888DF7}"/>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5" name="Text Placeholder 11">
            <a:extLst>
              <a:ext uri="{FF2B5EF4-FFF2-40B4-BE49-F238E27FC236}">
                <a16:creationId xmlns:a16="http://schemas.microsoft.com/office/drawing/2014/main" id="{0E9BD344-70BA-AC6A-D392-4FD1C58F26D6}"/>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2" name="Text Placeholder 17">
            <a:extLst>
              <a:ext uri="{FF2B5EF4-FFF2-40B4-BE49-F238E27FC236}">
                <a16:creationId xmlns:a16="http://schemas.microsoft.com/office/drawing/2014/main" id="{ED7BAEC5-27F3-B353-BB98-DBA61BE24C32}"/>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13038052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F81CA5-1BF4-991B-927B-24B1F5B945B2}"/>
              </a:ext>
            </a:extLst>
          </p:cNvPr>
          <p:cNvSpPr/>
          <p:nvPr userDrawn="1"/>
        </p:nvSpPr>
        <p:spPr>
          <a:xfrm>
            <a:off x="0" y="1219199"/>
            <a:ext cx="12192000" cy="48895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386049" y="1333500"/>
            <a:ext cx="11419089" cy="4556944"/>
          </a:xfrm>
          <a:prstGeom prst="rect">
            <a:avLst/>
          </a:prstGeom>
        </p:spPr>
        <p:txBody>
          <a:bodyPr numCol="2" spcCol="540000">
            <a:noAutofit/>
          </a:bodyPr>
          <a:lstStyle>
            <a:lvl1pPr marL="0" indent="0" algn="l">
              <a:lnSpc>
                <a:spcPct val="100000"/>
              </a:lnSpc>
              <a:spcBef>
                <a:spcPts val="300"/>
              </a:spcBef>
              <a:spcAft>
                <a:spcPts val="300"/>
              </a:spcAft>
              <a:buNone/>
              <a:tabLst>
                <a:tab pos="358802" algn="l"/>
              </a:tabLst>
              <a:defRPr sz="700"/>
            </a:lvl1pPr>
            <a:lvl2pPr marL="0" indent="0" algn="l">
              <a:lnSpc>
                <a:spcPct val="100000"/>
              </a:lnSpc>
              <a:spcBef>
                <a:spcPts val="300"/>
              </a:spcBef>
              <a:spcAft>
                <a:spcPts val="300"/>
              </a:spcAft>
              <a:buNone/>
              <a:defRPr sz="700"/>
            </a:lvl2pPr>
            <a:lvl3pPr marL="179402" indent="-179402" algn="l">
              <a:lnSpc>
                <a:spcPct val="100000"/>
              </a:lnSpc>
              <a:spcAft>
                <a:spcPts val="300"/>
              </a:spcAft>
              <a:buFont typeface="Arial" panose="020B0604020202020204" pitchFamily="34" charset="0"/>
              <a:buChar char="•"/>
              <a:defRPr sz="700"/>
            </a:lvl3pPr>
            <a:lvl4pPr marL="360390" indent="-180988" algn="l">
              <a:lnSpc>
                <a:spcPct val="100000"/>
              </a:lnSpc>
              <a:spcAft>
                <a:spcPts val="300"/>
              </a:spcAft>
              <a:buFont typeface="Rubik" pitchFamily="2" charset="-79"/>
              <a:buChar char="–"/>
              <a:defRPr sz="700"/>
            </a:lvl4pPr>
            <a:lvl5pPr marL="538202" indent="-177812" algn="l">
              <a:lnSpc>
                <a:spcPct val="100000"/>
              </a:lnSpc>
              <a:spcAft>
                <a:spcPts val="300"/>
              </a:spcAft>
              <a:buFont typeface="Arial" panose="020B0604020202020204" pitchFamily="34" charset="0"/>
              <a:buChar char="•"/>
              <a:defRPr sz="700"/>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8" name="Title 7">
            <a:extLst>
              <a:ext uri="{FF2B5EF4-FFF2-40B4-BE49-F238E27FC236}">
                <a16:creationId xmlns:a16="http://schemas.microsoft.com/office/drawing/2014/main" id="{F5D70571-53AE-4F4F-DE62-DAF1BB998AD5}"/>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10" name="Text Placeholder 11">
            <a:extLst>
              <a:ext uri="{FF2B5EF4-FFF2-40B4-BE49-F238E27FC236}">
                <a16:creationId xmlns:a16="http://schemas.microsoft.com/office/drawing/2014/main" id="{7CEE3EED-3E25-3110-C259-BB43AB9A6766}"/>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Tree>
    <p:extLst>
      <p:ext uri="{BB962C8B-B14F-4D97-AF65-F5344CB8AC3E}">
        <p14:creationId xmlns:p14="http://schemas.microsoft.com/office/powerpoint/2010/main" val="190095968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EBA70-B7ED-4CD9-2C01-5596268F784D}"/>
              </a:ext>
            </a:extLst>
          </p:cNvPr>
          <p:cNvSpPr>
            <a:spLocks noGrp="1"/>
          </p:cNvSpPr>
          <p:nvPr>
            <p:ph type="title" hasCustomPrompt="1"/>
          </p:nvPr>
        </p:nvSpPr>
        <p:spPr/>
        <p:txBody>
          <a:bodyPr/>
          <a:lstStyle>
            <a:lvl1pPr>
              <a:defRPr/>
            </a:lvl1pPr>
          </a:lstStyle>
          <a:p>
            <a:r>
              <a:rPr lang="en-GB"/>
              <a:t>Graphic elements</a:t>
            </a:r>
          </a:p>
        </p:txBody>
      </p:sp>
      <p:sp>
        <p:nvSpPr>
          <p:cNvPr id="3" name="Footer Placeholder 2">
            <a:extLst>
              <a:ext uri="{FF2B5EF4-FFF2-40B4-BE49-F238E27FC236}">
                <a16:creationId xmlns:a16="http://schemas.microsoft.com/office/drawing/2014/main" id="{B21C223F-8DB1-429A-75B3-7ED0990EBF78}"/>
              </a:ext>
            </a:extLst>
          </p:cNvPr>
          <p:cNvSpPr>
            <a:spLocks noGrp="1"/>
          </p:cNvSpPr>
          <p:nvPr>
            <p:ph type="ftr" sz="quarter" idx="10"/>
          </p:nvPr>
        </p:nvSpPr>
        <p:spPr/>
        <p:txBody>
          <a:bodyPr/>
          <a:lstStyle/>
          <a:p>
            <a:endParaRPr lang="en-GB"/>
          </a:p>
        </p:txBody>
      </p:sp>
      <p:sp>
        <p:nvSpPr>
          <p:cNvPr id="7" name="Rectangle 6">
            <a:extLst>
              <a:ext uri="{FF2B5EF4-FFF2-40B4-BE49-F238E27FC236}">
                <a16:creationId xmlns:a16="http://schemas.microsoft.com/office/drawing/2014/main" id="{D7E94714-28CE-0BF3-81D3-2292DB35FFF5}"/>
              </a:ext>
            </a:extLst>
          </p:cNvPr>
          <p:cNvSpPr>
            <a:spLocks/>
          </p:cNvSpPr>
          <p:nvPr userDrawn="1"/>
        </p:nvSpPr>
        <p:spPr>
          <a:xfrm>
            <a:off x="0" y="6059139"/>
            <a:ext cx="12192000" cy="184409"/>
          </a:xfrm>
          <a:prstGeom prst="rect">
            <a:avLst/>
          </a:prstGeom>
          <a:solidFill>
            <a:schemeClr val="accent5"/>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288000" tIns="0" rIns="288000" bIns="0" rtlCol="0" anchor="ctr" anchorCtr="0">
            <a:spAutoFit/>
          </a:bodyPr>
          <a:lstStyle/>
          <a:p>
            <a:pPr algn="ctr">
              <a:lnSpc>
                <a:spcPct val="105000"/>
              </a:lnSpc>
              <a:buClr>
                <a:schemeClr val="tx2"/>
              </a:buClr>
              <a:buSzPct val="125000"/>
            </a:pPr>
            <a:r>
              <a:rPr lang="en-GB" sz="1200">
                <a:solidFill>
                  <a:schemeClr val="accent1"/>
                </a:solidFill>
                <a:latin typeface="Rubik Medium" pitchFamily="2" charset="-79"/>
                <a:cs typeface="Rubik Medium" pitchFamily="2" charset="-79"/>
              </a:rPr>
              <a:t>Strapline height 0.8cm</a:t>
            </a:r>
          </a:p>
        </p:txBody>
      </p:sp>
      <p:sp>
        <p:nvSpPr>
          <p:cNvPr id="8" name="Rectangle 7">
            <a:extLst>
              <a:ext uri="{FF2B5EF4-FFF2-40B4-BE49-F238E27FC236}">
                <a16:creationId xmlns:a16="http://schemas.microsoft.com/office/drawing/2014/main" id="{96EC641B-3E62-92A6-3B9A-972885D9613B}"/>
              </a:ext>
            </a:extLst>
          </p:cNvPr>
          <p:cNvSpPr>
            <a:spLocks/>
          </p:cNvSpPr>
          <p:nvPr userDrawn="1"/>
        </p:nvSpPr>
        <p:spPr>
          <a:xfrm>
            <a:off x="0" y="5703746"/>
            <a:ext cx="12192000" cy="184409"/>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288000" tIns="0" rIns="288000" bIns="0" rtlCol="0" anchor="ctr" anchorCtr="0">
            <a:spAutoFit/>
          </a:bodyPr>
          <a:lstStyle/>
          <a:p>
            <a:pPr algn="ctr">
              <a:lnSpc>
                <a:spcPct val="105000"/>
              </a:lnSpc>
              <a:buClr>
                <a:schemeClr val="tx2"/>
              </a:buClr>
              <a:buSzPct val="125000"/>
            </a:pPr>
            <a:r>
              <a:rPr lang="en-GB" sz="1200">
                <a:solidFill>
                  <a:schemeClr val="accent3"/>
                </a:solidFill>
                <a:latin typeface="Rubik Medium" pitchFamily="2" charset="-79"/>
                <a:cs typeface="Rubik Medium" pitchFamily="2" charset="-79"/>
              </a:rPr>
              <a:t>Strapline height 0.8cm</a:t>
            </a:r>
          </a:p>
        </p:txBody>
      </p:sp>
      <p:sp>
        <p:nvSpPr>
          <p:cNvPr id="10" name="Rectangle 9">
            <a:extLst>
              <a:ext uri="{FF2B5EF4-FFF2-40B4-BE49-F238E27FC236}">
                <a16:creationId xmlns:a16="http://schemas.microsoft.com/office/drawing/2014/main" id="{3FF3CAB3-F9E6-CDD3-6629-D03265EB9BAA}"/>
              </a:ext>
            </a:extLst>
          </p:cNvPr>
          <p:cNvSpPr>
            <a:spLocks/>
          </p:cNvSpPr>
          <p:nvPr userDrawn="1"/>
        </p:nvSpPr>
        <p:spPr>
          <a:xfrm>
            <a:off x="0" y="5355873"/>
            <a:ext cx="12192000" cy="184409"/>
          </a:xfrm>
          <a:prstGeom prst="rect">
            <a:avLst/>
          </a:prstGeom>
          <a:solidFill>
            <a:schemeClr val="accent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288000" tIns="0" rIns="288000" bIns="0" rtlCol="0" anchor="ctr" anchorCtr="0">
            <a:spAutoFit/>
          </a:bodyPr>
          <a:lstStyle/>
          <a:p>
            <a:pPr algn="ctr">
              <a:lnSpc>
                <a:spcPct val="105000"/>
              </a:lnSpc>
              <a:buClr>
                <a:schemeClr val="tx2"/>
              </a:buClr>
              <a:buSzPct val="125000"/>
            </a:pPr>
            <a:r>
              <a:rPr lang="en-GB" sz="1200">
                <a:solidFill>
                  <a:schemeClr val="bg1"/>
                </a:solidFill>
                <a:latin typeface="Rubik Medium" pitchFamily="2" charset="-79"/>
                <a:cs typeface="Rubik Medium" pitchFamily="2" charset="-79"/>
              </a:rPr>
              <a:t>Strapline height 0.8cm</a:t>
            </a:r>
          </a:p>
        </p:txBody>
      </p:sp>
      <p:pic>
        <p:nvPicPr>
          <p:cNvPr id="11" name="Picture 10">
            <a:extLst>
              <a:ext uri="{FF2B5EF4-FFF2-40B4-BE49-F238E27FC236}">
                <a16:creationId xmlns:a16="http://schemas.microsoft.com/office/drawing/2014/main" id="{436D488C-B575-EEEF-D12E-7C43CEDD1A03}"/>
              </a:ext>
            </a:extLst>
          </p:cNvPr>
          <p:cNvPicPr>
            <a:picLocks noChangeAspect="1"/>
          </p:cNvPicPr>
          <p:nvPr userDrawn="1"/>
        </p:nvPicPr>
        <p:blipFill rotWithShape="1">
          <a:blip r:embed="rId2"/>
          <a:srcRect b="1973"/>
          <a:stretch/>
        </p:blipFill>
        <p:spPr>
          <a:xfrm>
            <a:off x="3352801" y="821758"/>
            <a:ext cx="1112454" cy="1521733"/>
          </a:xfrm>
          <a:prstGeom prst="rect">
            <a:avLst/>
          </a:prstGeom>
        </p:spPr>
      </p:pic>
      <p:grpSp>
        <p:nvGrpSpPr>
          <p:cNvPr id="12" name="Group 11">
            <a:extLst>
              <a:ext uri="{FF2B5EF4-FFF2-40B4-BE49-F238E27FC236}">
                <a16:creationId xmlns:a16="http://schemas.microsoft.com/office/drawing/2014/main" id="{21B31710-63FB-19C8-DF0F-DB036F6AFD7A}"/>
              </a:ext>
            </a:extLst>
          </p:cNvPr>
          <p:cNvGrpSpPr/>
          <p:nvPr userDrawn="1"/>
        </p:nvGrpSpPr>
        <p:grpSpPr>
          <a:xfrm>
            <a:off x="586828" y="814604"/>
            <a:ext cx="224001" cy="220846"/>
            <a:chOff x="648075" y="814604"/>
            <a:chExt cx="224001" cy="220846"/>
          </a:xfrm>
        </p:grpSpPr>
        <p:sp>
          <p:nvSpPr>
            <p:cNvPr id="13" name="Oval 124">
              <a:extLst>
                <a:ext uri="{FF2B5EF4-FFF2-40B4-BE49-F238E27FC236}">
                  <a16:creationId xmlns:a16="http://schemas.microsoft.com/office/drawing/2014/main" id="{0CA171B3-72B9-FA68-05CE-9D692CBCDC87}"/>
                </a:ext>
              </a:extLst>
            </p:cNvPr>
            <p:cNvSpPr>
              <a:spLocks noChangeArrowheads="1"/>
            </p:cNvSpPr>
            <p:nvPr/>
          </p:nvSpPr>
          <p:spPr bwMode="auto">
            <a:xfrm>
              <a:off x="648075" y="814604"/>
              <a:ext cx="224001" cy="220846"/>
            </a:xfrm>
            <a:prstGeom prst="ellipse">
              <a:avLst/>
            </a:prstGeom>
            <a:solidFill>
              <a:srgbClr val="FFBED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25">
              <a:extLst>
                <a:ext uri="{FF2B5EF4-FFF2-40B4-BE49-F238E27FC236}">
                  <a16:creationId xmlns:a16="http://schemas.microsoft.com/office/drawing/2014/main" id="{9D4794D7-83ED-04F6-7885-B5BC56AC6CDF}"/>
                </a:ext>
              </a:extLst>
            </p:cNvPr>
            <p:cNvSpPr>
              <a:spLocks/>
            </p:cNvSpPr>
            <p:nvPr/>
          </p:nvSpPr>
          <p:spPr bwMode="auto">
            <a:xfrm>
              <a:off x="721690" y="885064"/>
              <a:ext cx="75719"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6" y="60"/>
                    <a:pt x="96" y="60"/>
                    <a:pt x="96" y="60"/>
                  </a:cubicBezTo>
                  <a:cubicBezTo>
                    <a:pt x="100" y="56"/>
                    <a:pt x="107" y="56"/>
                    <a:pt x="111" y="60"/>
                  </a:cubicBezTo>
                  <a:cubicBezTo>
                    <a:pt x="115" y="64"/>
                    <a:pt x="114" y="70"/>
                    <a:pt x="111" y="74"/>
                  </a:cubicBezTo>
                  <a:cubicBezTo>
                    <a:pt x="64" y="120"/>
                    <a:pt x="64" y="120"/>
                    <a:pt x="64" y="120"/>
                  </a:cubicBezTo>
                  <a:cubicBezTo>
                    <a:pt x="60" y="124"/>
                    <a:pt x="54" y="124"/>
                    <a:pt x="50" y="120"/>
                  </a:cubicBezTo>
                  <a:cubicBezTo>
                    <a:pt x="5" y="74"/>
                    <a:pt x="5" y="74"/>
                    <a:pt x="5" y="74"/>
                  </a:cubicBezTo>
                  <a:cubicBezTo>
                    <a:pt x="2"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1" name="Rectangle 50">
            <a:extLst>
              <a:ext uri="{FF2B5EF4-FFF2-40B4-BE49-F238E27FC236}">
                <a16:creationId xmlns:a16="http://schemas.microsoft.com/office/drawing/2014/main" id="{BE37322A-F709-927F-A080-5CA2BA449B22}"/>
              </a:ext>
            </a:extLst>
          </p:cNvPr>
          <p:cNvSpPr/>
          <p:nvPr userDrawn="1"/>
        </p:nvSpPr>
        <p:spPr>
          <a:xfrm>
            <a:off x="319772" y="3390317"/>
            <a:ext cx="1282430" cy="59865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2" name="Group 51">
            <a:extLst>
              <a:ext uri="{FF2B5EF4-FFF2-40B4-BE49-F238E27FC236}">
                <a16:creationId xmlns:a16="http://schemas.microsoft.com/office/drawing/2014/main" id="{F567D426-432D-767F-33C7-BAC3A4F7AB53}"/>
              </a:ext>
            </a:extLst>
          </p:cNvPr>
          <p:cNvGrpSpPr/>
          <p:nvPr userDrawn="1"/>
        </p:nvGrpSpPr>
        <p:grpSpPr>
          <a:xfrm>
            <a:off x="938201" y="851142"/>
            <a:ext cx="149179" cy="147771"/>
            <a:chOff x="976264" y="852721"/>
            <a:chExt cx="149179" cy="147771"/>
          </a:xfrm>
        </p:grpSpPr>
        <p:sp>
          <p:nvSpPr>
            <p:cNvPr id="53" name="Oval 148">
              <a:extLst>
                <a:ext uri="{FF2B5EF4-FFF2-40B4-BE49-F238E27FC236}">
                  <a16:creationId xmlns:a16="http://schemas.microsoft.com/office/drawing/2014/main" id="{3C66026D-C808-EEB3-3A57-A03F22720EA9}"/>
                </a:ext>
              </a:extLst>
            </p:cNvPr>
            <p:cNvSpPr>
              <a:spLocks noChangeArrowheads="1"/>
            </p:cNvSpPr>
            <p:nvPr/>
          </p:nvSpPr>
          <p:spPr bwMode="auto">
            <a:xfrm>
              <a:off x="976264" y="852721"/>
              <a:ext cx="149179" cy="147771"/>
            </a:xfrm>
            <a:prstGeom prst="ellipse">
              <a:avLst/>
            </a:prstGeom>
            <a:solidFill>
              <a:srgbClr val="003E6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Oval 149">
              <a:extLst>
                <a:ext uri="{FF2B5EF4-FFF2-40B4-BE49-F238E27FC236}">
                  <a16:creationId xmlns:a16="http://schemas.microsoft.com/office/drawing/2014/main" id="{88060406-19F4-13FF-59A0-2D09ECAF6F78}"/>
                </a:ext>
              </a:extLst>
            </p:cNvPr>
            <p:cNvSpPr>
              <a:spLocks noChangeArrowheads="1"/>
            </p:cNvSpPr>
            <p:nvPr/>
          </p:nvSpPr>
          <p:spPr bwMode="auto">
            <a:xfrm>
              <a:off x="1026225" y="902681"/>
              <a:ext cx="48554" cy="485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5" name="Group 54">
            <a:extLst>
              <a:ext uri="{FF2B5EF4-FFF2-40B4-BE49-F238E27FC236}">
                <a16:creationId xmlns:a16="http://schemas.microsoft.com/office/drawing/2014/main" id="{0B460532-A51B-CE47-8D5D-89EB559CC6C4}"/>
              </a:ext>
            </a:extLst>
          </p:cNvPr>
          <p:cNvGrpSpPr/>
          <p:nvPr userDrawn="1"/>
        </p:nvGrpSpPr>
        <p:grpSpPr>
          <a:xfrm>
            <a:off x="1138748" y="851142"/>
            <a:ext cx="149883" cy="147771"/>
            <a:chOff x="1176811" y="852721"/>
            <a:chExt cx="149883" cy="147771"/>
          </a:xfrm>
        </p:grpSpPr>
        <p:sp>
          <p:nvSpPr>
            <p:cNvPr id="56" name="Oval 150">
              <a:extLst>
                <a:ext uri="{FF2B5EF4-FFF2-40B4-BE49-F238E27FC236}">
                  <a16:creationId xmlns:a16="http://schemas.microsoft.com/office/drawing/2014/main" id="{90427E57-21E9-60A8-92D7-890A686D6FE9}"/>
                </a:ext>
              </a:extLst>
            </p:cNvPr>
            <p:cNvSpPr>
              <a:spLocks noChangeArrowheads="1"/>
            </p:cNvSpPr>
            <p:nvPr/>
          </p:nvSpPr>
          <p:spPr bwMode="auto">
            <a:xfrm>
              <a:off x="1176811" y="852721"/>
              <a:ext cx="149883" cy="147771"/>
            </a:xfrm>
            <a:prstGeom prst="ellipse">
              <a:avLst/>
            </a:prstGeom>
            <a:solidFill>
              <a:srgbClr val="FFBED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Oval 151">
              <a:extLst>
                <a:ext uri="{FF2B5EF4-FFF2-40B4-BE49-F238E27FC236}">
                  <a16:creationId xmlns:a16="http://schemas.microsoft.com/office/drawing/2014/main" id="{69C0D397-D799-CDB5-5E10-812E31C74171}"/>
                </a:ext>
              </a:extLst>
            </p:cNvPr>
            <p:cNvSpPr>
              <a:spLocks noChangeArrowheads="1"/>
            </p:cNvSpPr>
            <p:nvPr/>
          </p:nvSpPr>
          <p:spPr bwMode="auto">
            <a:xfrm>
              <a:off x="1227476" y="902681"/>
              <a:ext cx="48554" cy="4855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8" name="Group 57">
            <a:extLst>
              <a:ext uri="{FF2B5EF4-FFF2-40B4-BE49-F238E27FC236}">
                <a16:creationId xmlns:a16="http://schemas.microsoft.com/office/drawing/2014/main" id="{EA76BD36-0945-0E1D-F6A8-65EF88BCAFC1}"/>
              </a:ext>
            </a:extLst>
          </p:cNvPr>
          <p:cNvGrpSpPr/>
          <p:nvPr userDrawn="1"/>
        </p:nvGrpSpPr>
        <p:grpSpPr>
          <a:xfrm>
            <a:off x="938201" y="1116028"/>
            <a:ext cx="149179" cy="147771"/>
            <a:chOff x="976264" y="1107522"/>
            <a:chExt cx="149179" cy="147771"/>
          </a:xfrm>
        </p:grpSpPr>
        <p:sp>
          <p:nvSpPr>
            <p:cNvPr id="59" name="Oval 152">
              <a:extLst>
                <a:ext uri="{FF2B5EF4-FFF2-40B4-BE49-F238E27FC236}">
                  <a16:creationId xmlns:a16="http://schemas.microsoft.com/office/drawing/2014/main" id="{FA43DE09-0FB1-E368-9F80-1EEF41032E0F}"/>
                </a:ext>
              </a:extLst>
            </p:cNvPr>
            <p:cNvSpPr>
              <a:spLocks noChangeArrowheads="1"/>
            </p:cNvSpPr>
            <p:nvPr/>
          </p:nvSpPr>
          <p:spPr bwMode="auto">
            <a:xfrm>
              <a:off x="976264" y="1107522"/>
              <a:ext cx="149179" cy="147771"/>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Oval 154">
              <a:extLst>
                <a:ext uri="{FF2B5EF4-FFF2-40B4-BE49-F238E27FC236}">
                  <a16:creationId xmlns:a16="http://schemas.microsoft.com/office/drawing/2014/main" id="{174B8DFA-4D0F-78F7-9CE3-1FD271CF8793}"/>
                </a:ext>
              </a:extLst>
            </p:cNvPr>
            <p:cNvSpPr>
              <a:spLocks noChangeArrowheads="1"/>
            </p:cNvSpPr>
            <p:nvPr/>
          </p:nvSpPr>
          <p:spPr bwMode="auto">
            <a:xfrm>
              <a:off x="1026576" y="1156207"/>
              <a:ext cx="48554" cy="504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1" name="Group 60">
            <a:extLst>
              <a:ext uri="{FF2B5EF4-FFF2-40B4-BE49-F238E27FC236}">
                <a16:creationId xmlns:a16="http://schemas.microsoft.com/office/drawing/2014/main" id="{0A4E3AFA-1F49-9DEA-3668-853EBA008FF8}"/>
              </a:ext>
            </a:extLst>
          </p:cNvPr>
          <p:cNvGrpSpPr/>
          <p:nvPr userDrawn="1"/>
        </p:nvGrpSpPr>
        <p:grpSpPr>
          <a:xfrm>
            <a:off x="1138748" y="1116028"/>
            <a:ext cx="147600" cy="147771"/>
            <a:chOff x="1176811" y="1107522"/>
            <a:chExt cx="147600" cy="147771"/>
          </a:xfrm>
        </p:grpSpPr>
        <p:sp>
          <p:nvSpPr>
            <p:cNvPr id="62" name="Oval 153">
              <a:extLst>
                <a:ext uri="{FF2B5EF4-FFF2-40B4-BE49-F238E27FC236}">
                  <a16:creationId xmlns:a16="http://schemas.microsoft.com/office/drawing/2014/main" id="{EE897153-BACB-20B0-AD1F-9F61A1685679}"/>
                </a:ext>
              </a:extLst>
            </p:cNvPr>
            <p:cNvSpPr>
              <a:spLocks noChangeArrowheads="1"/>
            </p:cNvSpPr>
            <p:nvPr/>
          </p:nvSpPr>
          <p:spPr bwMode="auto">
            <a:xfrm>
              <a:off x="1176811" y="1107522"/>
              <a:ext cx="147600" cy="147771"/>
            </a:xfrm>
            <a:prstGeom prst="ellipse">
              <a:avLst/>
            </a:prstGeom>
            <a:solidFill>
              <a:srgbClr val="AA3E7C"/>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3" name="Oval 155">
              <a:extLst>
                <a:ext uri="{FF2B5EF4-FFF2-40B4-BE49-F238E27FC236}">
                  <a16:creationId xmlns:a16="http://schemas.microsoft.com/office/drawing/2014/main" id="{9EFD7A37-839A-C16F-9BA0-2B872E0995B1}"/>
                </a:ext>
              </a:extLst>
            </p:cNvPr>
            <p:cNvSpPr>
              <a:spLocks noChangeArrowheads="1"/>
            </p:cNvSpPr>
            <p:nvPr/>
          </p:nvSpPr>
          <p:spPr bwMode="auto">
            <a:xfrm>
              <a:off x="1226334" y="1156207"/>
              <a:ext cx="48554" cy="504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48" name="Group 447">
            <a:extLst>
              <a:ext uri="{FF2B5EF4-FFF2-40B4-BE49-F238E27FC236}">
                <a16:creationId xmlns:a16="http://schemas.microsoft.com/office/drawing/2014/main" id="{7C50D5FF-5EE2-27EF-781C-5028503EA717}"/>
              </a:ext>
            </a:extLst>
          </p:cNvPr>
          <p:cNvGrpSpPr/>
          <p:nvPr userDrawn="1"/>
        </p:nvGrpSpPr>
        <p:grpSpPr>
          <a:xfrm>
            <a:off x="938201" y="1380914"/>
            <a:ext cx="149179" cy="148476"/>
            <a:chOff x="976264" y="1362323"/>
            <a:chExt cx="149179" cy="148476"/>
          </a:xfrm>
        </p:grpSpPr>
        <p:sp>
          <p:nvSpPr>
            <p:cNvPr id="449" name="Oval 156">
              <a:extLst>
                <a:ext uri="{FF2B5EF4-FFF2-40B4-BE49-F238E27FC236}">
                  <a16:creationId xmlns:a16="http://schemas.microsoft.com/office/drawing/2014/main" id="{8D8CEFF1-3E3F-A337-2B64-EACA10FC9417}"/>
                </a:ext>
              </a:extLst>
            </p:cNvPr>
            <p:cNvSpPr>
              <a:spLocks noChangeArrowheads="1"/>
            </p:cNvSpPr>
            <p:nvPr/>
          </p:nvSpPr>
          <p:spPr bwMode="auto">
            <a:xfrm>
              <a:off x="976264" y="1362323"/>
              <a:ext cx="149179" cy="148476"/>
            </a:xfrm>
            <a:prstGeom prst="ellipse">
              <a:avLst/>
            </a:prstGeom>
            <a:solidFill>
              <a:srgbClr val="C762C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0" name="Oval 157">
              <a:extLst>
                <a:ext uri="{FF2B5EF4-FFF2-40B4-BE49-F238E27FC236}">
                  <a16:creationId xmlns:a16="http://schemas.microsoft.com/office/drawing/2014/main" id="{B6BD0F8C-2AC6-C69E-5C2C-C4C4CDD437A4}"/>
                </a:ext>
              </a:extLst>
            </p:cNvPr>
            <p:cNvSpPr>
              <a:spLocks noChangeArrowheads="1"/>
            </p:cNvSpPr>
            <p:nvPr/>
          </p:nvSpPr>
          <p:spPr bwMode="auto">
            <a:xfrm>
              <a:off x="1026576" y="1412284"/>
              <a:ext cx="48554" cy="485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51" name="Group 450">
            <a:extLst>
              <a:ext uri="{FF2B5EF4-FFF2-40B4-BE49-F238E27FC236}">
                <a16:creationId xmlns:a16="http://schemas.microsoft.com/office/drawing/2014/main" id="{42B5C5B4-E5DB-3377-7DA1-09C22F639337}"/>
              </a:ext>
            </a:extLst>
          </p:cNvPr>
          <p:cNvGrpSpPr/>
          <p:nvPr userDrawn="1"/>
        </p:nvGrpSpPr>
        <p:grpSpPr>
          <a:xfrm>
            <a:off x="1138748" y="1380914"/>
            <a:ext cx="147600" cy="148476"/>
            <a:chOff x="1176811" y="1362323"/>
            <a:chExt cx="147600" cy="148476"/>
          </a:xfrm>
        </p:grpSpPr>
        <p:sp>
          <p:nvSpPr>
            <p:cNvPr id="452" name="Oval 160">
              <a:extLst>
                <a:ext uri="{FF2B5EF4-FFF2-40B4-BE49-F238E27FC236}">
                  <a16:creationId xmlns:a16="http://schemas.microsoft.com/office/drawing/2014/main" id="{C0109F7E-9758-FCBE-2B67-B9837F74C9BD}"/>
                </a:ext>
              </a:extLst>
            </p:cNvPr>
            <p:cNvSpPr>
              <a:spLocks noChangeArrowheads="1"/>
            </p:cNvSpPr>
            <p:nvPr/>
          </p:nvSpPr>
          <p:spPr bwMode="auto">
            <a:xfrm>
              <a:off x="1176811" y="1362323"/>
              <a:ext cx="147600" cy="148476"/>
            </a:xfrm>
            <a:prstGeom prst="ellipse">
              <a:avLst/>
            </a:prstGeom>
            <a:solidFill>
              <a:srgbClr val="ADF0F5"/>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3" name="Oval 161">
              <a:extLst>
                <a:ext uri="{FF2B5EF4-FFF2-40B4-BE49-F238E27FC236}">
                  <a16:creationId xmlns:a16="http://schemas.microsoft.com/office/drawing/2014/main" id="{810FFE15-A642-203B-35BB-DD47B9E71DEE}"/>
                </a:ext>
              </a:extLst>
            </p:cNvPr>
            <p:cNvSpPr>
              <a:spLocks noChangeArrowheads="1"/>
            </p:cNvSpPr>
            <p:nvPr/>
          </p:nvSpPr>
          <p:spPr bwMode="auto">
            <a:xfrm>
              <a:off x="1227476" y="1412284"/>
              <a:ext cx="48554" cy="4855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54" name="Group 453">
            <a:extLst>
              <a:ext uri="{FF2B5EF4-FFF2-40B4-BE49-F238E27FC236}">
                <a16:creationId xmlns:a16="http://schemas.microsoft.com/office/drawing/2014/main" id="{3803EF5C-EAE3-81D2-E54A-C7BED6AE0C0D}"/>
              </a:ext>
            </a:extLst>
          </p:cNvPr>
          <p:cNvGrpSpPr/>
          <p:nvPr userDrawn="1"/>
        </p:nvGrpSpPr>
        <p:grpSpPr>
          <a:xfrm>
            <a:off x="938201" y="1646505"/>
            <a:ext cx="149179" cy="149179"/>
            <a:chOff x="976264" y="1617829"/>
            <a:chExt cx="149179" cy="149179"/>
          </a:xfrm>
        </p:grpSpPr>
        <p:sp>
          <p:nvSpPr>
            <p:cNvPr id="455" name="Oval 158">
              <a:extLst>
                <a:ext uri="{FF2B5EF4-FFF2-40B4-BE49-F238E27FC236}">
                  <a16:creationId xmlns:a16="http://schemas.microsoft.com/office/drawing/2014/main" id="{C723B2BD-560E-4F3F-AF2A-67CB55EE7DE2}"/>
                </a:ext>
              </a:extLst>
            </p:cNvPr>
            <p:cNvSpPr>
              <a:spLocks noChangeArrowheads="1"/>
            </p:cNvSpPr>
            <p:nvPr/>
          </p:nvSpPr>
          <p:spPr bwMode="auto">
            <a:xfrm>
              <a:off x="976264" y="1617829"/>
              <a:ext cx="149179" cy="149179"/>
            </a:xfrm>
            <a:prstGeom prst="ellipse">
              <a:avLst/>
            </a:prstGeom>
            <a:solidFill>
              <a:srgbClr val="5B318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6" name="Oval 162">
              <a:extLst>
                <a:ext uri="{FF2B5EF4-FFF2-40B4-BE49-F238E27FC236}">
                  <a16:creationId xmlns:a16="http://schemas.microsoft.com/office/drawing/2014/main" id="{D7E0F129-0638-C889-2339-FF5603DE0761}"/>
                </a:ext>
              </a:extLst>
            </p:cNvPr>
            <p:cNvSpPr>
              <a:spLocks noChangeArrowheads="1"/>
            </p:cNvSpPr>
            <p:nvPr/>
          </p:nvSpPr>
          <p:spPr bwMode="auto">
            <a:xfrm>
              <a:off x="1026225" y="1667790"/>
              <a:ext cx="48554" cy="4925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57" name="Group 456">
            <a:extLst>
              <a:ext uri="{FF2B5EF4-FFF2-40B4-BE49-F238E27FC236}">
                <a16:creationId xmlns:a16="http://schemas.microsoft.com/office/drawing/2014/main" id="{55826C63-4F63-2EA9-EA89-A856B5EC669F}"/>
              </a:ext>
            </a:extLst>
          </p:cNvPr>
          <p:cNvGrpSpPr/>
          <p:nvPr userDrawn="1"/>
        </p:nvGrpSpPr>
        <p:grpSpPr>
          <a:xfrm>
            <a:off x="1138748" y="1646505"/>
            <a:ext cx="147600" cy="149179"/>
            <a:chOff x="1176811" y="1617829"/>
            <a:chExt cx="147600" cy="149179"/>
          </a:xfrm>
        </p:grpSpPr>
        <p:sp>
          <p:nvSpPr>
            <p:cNvPr id="458" name="Oval 159">
              <a:extLst>
                <a:ext uri="{FF2B5EF4-FFF2-40B4-BE49-F238E27FC236}">
                  <a16:creationId xmlns:a16="http://schemas.microsoft.com/office/drawing/2014/main" id="{4266140B-2336-30D1-1198-73172EAE3D4C}"/>
                </a:ext>
              </a:extLst>
            </p:cNvPr>
            <p:cNvSpPr>
              <a:spLocks noChangeArrowheads="1"/>
            </p:cNvSpPr>
            <p:nvPr/>
          </p:nvSpPr>
          <p:spPr bwMode="auto">
            <a:xfrm>
              <a:off x="1176811" y="1617829"/>
              <a:ext cx="147600" cy="149179"/>
            </a:xfrm>
            <a:prstGeom prst="ellipse">
              <a:avLst/>
            </a:prstGeom>
            <a:solidFill>
              <a:srgbClr val="005F8A"/>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9" name="Oval 163">
              <a:extLst>
                <a:ext uri="{FF2B5EF4-FFF2-40B4-BE49-F238E27FC236}">
                  <a16:creationId xmlns:a16="http://schemas.microsoft.com/office/drawing/2014/main" id="{150F9774-7DE1-8354-A7DE-DFB1568C2B02}"/>
                </a:ext>
              </a:extLst>
            </p:cNvPr>
            <p:cNvSpPr>
              <a:spLocks noChangeArrowheads="1"/>
            </p:cNvSpPr>
            <p:nvPr/>
          </p:nvSpPr>
          <p:spPr bwMode="auto">
            <a:xfrm>
              <a:off x="1226334" y="1667790"/>
              <a:ext cx="48554" cy="4925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60" name="Group 459">
            <a:extLst>
              <a:ext uri="{FF2B5EF4-FFF2-40B4-BE49-F238E27FC236}">
                <a16:creationId xmlns:a16="http://schemas.microsoft.com/office/drawing/2014/main" id="{AAB628DF-3A3E-DF87-A994-4C2285F7A8A0}"/>
              </a:ext>
            </a:extLst>
          </p:cNvPr>
          <p:cNvGrpSpPr/>
          <p:nvPr userDrawn="1"/>
        </p:nvGrpSpPr>
        <p:grpSpPr>
          <a:xfrm>
            <a:off x="938201" y="1912652"/>
            <a:ext cx="149179" cy="148476"/>
            <a:chOff x="976264" y="1874038"/>
            <a:chExt cx="149179" cy="148476"/>
          </a:xfrm>
        </p:grpSpPr>
        <p:sp>
          <p:nvSpPr>
            <p:cNvPr id="461" name="Oval 164">
              <a:extLst>
                <a:ext uri="{FF2B5EF4-FFF2-40B4-BE49-F238E27FC236}">
                  <a16:creationId xmlns:a16="http://schemas.microsoft.com/office/drawing/2014/main" id="{CF3876C6-F67B-5E9D-4262-95ED67C8FC91}"/>
                </a:ext>
              </a:extLst>
            </p:cNvPr>
            <p:cNvSpPr>
              <a:spLocks noChangeArrowheads="1"/>
            </p:cNvSpPr>
            <p:nvPr/>
          </p:nvSpPr>
          <p:spPr bwMode="auto">
            <a:xfrm>
              <a:off x="976264" y="1874038"/>
              <a:ext cx="149179" cy="148476"/>
            </a:xfrm>
            <a:prstGeom prst="ellipse">
              <a:avLst/>
            </a:prstGeom>
            <a:solidFill>
              <a:srgbClr val="7FDAA9"/>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2" name="Oval 166">
              <a:extLst>
                <a:ext uri="{FF2B5EF4-FFF2-40B4-BE49-F238E27FC236}">
                  <a16:creationId xmlns:a16="http://schemas.microsoft.com/office/drawing/2014/main" id="{0631A4FF-3E0C-09CD-FC68-D40675575FDB}"/>
                </a:ext>
              </a:extLst>
            </p:cNvPr>
            <p:cNvSpPr>
              <a:spLocks noChangeArrowheads="1"/>
            </p:cNvSpPr>
            <p:nvPr/>
          </p:nvSpPr>
          <p:spPr bwMode="auto">
            <a:xfrm>
              <a:off x="1026225" y="1923999"/>
              <a:ext cx="48554" cy="4855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63" name="Group 462">
            <a:extLst>
              <a:ext uri="{FF2B5EF4-FFF2-40B4-BE49-F238E27FC236}">
                <a16:creationId xmlns:a16="http://schemas.microsoft.com/office/drawing/2014/main" id="{2C90C628-0FC6-6079-1588-383D8456B3D1}"/>
              </a:ext>
            </a:extLst>
          </p:cNvPr>
          <p:cNvGrpSpPr/>
          <p:nvPr userDrawn="1"/>
        </p:nvGrpSpPr>
        <p:grpSpPr>
          <a:xfrm>
            <a:off x="1138748" y="1912652"/>
            <a:ext cx="149883" cy="148476"/>
            <a:chOff x="1176811" y="1874038"/>
            <a:chExt cx="149883" cy="148476"/>
          </a:xfrm>
        </p:grpSpPr>
        <p:sp>
          <p:nvSpPr>
            <p:cNvPr id="464" name="Oval 165">
              <a:extLst>
                <a:ext uri="{FF2B5EF4-FFF2-40B4-BE49-F238E27FC236}">
                  <a16:creationId xmlns:a16="http://schemas.microsoft.com/office/drawing/2014/main" id="{EDB0B399-0E26-E218-37CD-F1A0462C0742}"/>
                </a:ext>
              </a:extLst>
            </p:cNvPr>
            <p:cNvSpPr>
              <a:spLocks noChangeArrowheads="1"/>
            </p:cNvSpPr>
            <p:nvPr/>
          </p:nvSpPr>
          <p:spPr bwMode="auto">
            <a:xfrm>
              <a:off x="1176811" y="1874038"/>
              <a:ext cx="149883" cy="148476"/>
            </a:xfrm>
            <a:prstGeom prst="ellipse">
              <a:avLst/>
            </a:prstGeom>
            <a:solidFill>
              <a:srgbClr val="C6F2D0"/>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5" name="Oval 167">
              <a:extLst>
                <a:ext uri="{FF2B5EF4-FFF2-40B4-BE49-F238E27FC236}">
                  <a16:creationId xmlns:a16="http://schemas.microsoft.com/office/drawing/2014/main" id="{3703A546-B188-6F7D-A788-4460E364AFE3}"/>
                </a:ext>
              </a:extLst>
            </p:cNvPr>
            <p:cNvSpPr>
              <a:spLocks noChangeArrowheads="1"/>
            </p:cNvSpPr>
            <p:nvPr/>
          </p:nvSpPr>
          <p:spPr bwMode="auto">
            <a:xfrm>
              <a:off x="1227476" y="1923999"/>
              <a:ext cx="48554" cy="4855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66" name="Group 465">
            <a:extLst>
              <a:ext uri="{FF2B5EF4-FFF2-40B4-BE49-F238E27FC236}">
                <a16:creationId xmlns:a16="http://schemas.microsoft.com/office/drawing/2014/main" id="{1737E52A-A650-60B9-41C1-DEBA7E2616A8}"/>
              </a:ext>
            </a:extLst>
          </p:cNvPr>
          <p:cNvGrpSpPr/>
          <p:nvPr userDrawn="1"/>
        </p:nvGrpSpPr>
        <p:grpSpPr>
          <a:xfrm>
            <a:off x="938201" y="2178390"/>
            <a:ext cx="149179" cy="148476"/>
            <a:chOff x="976264" y="2129544"/>
            <a:chExt cx="149179" cy="148476"/>
          </a:xfrm>
        </p:grpSpPr>
        <p:sp>
          <p:nvSpPr>
            <p:cNvPr id="467" name="Oval 168">
              <a:extLst>
                <a:ext uri="{FF2B5EF4-FFF2-40B4-BE49-F238E27FC236}">
                  <a16:creationId xmlns:a16="http://schemas.microsoft.com/office/drawing/2014/main" id="{69248FF3-061D-A7F8-53AE-CD129F8810CF}"/>
                </a:ext>
              </a:extLst>
            </p:cNvPr>
            <p:cNvSpPr>
              <a:spLocks noChangeArrowheads="1"/>
            </p:cNvSpPr>
            <p:nvPr/>
          </p:nvSpPr>
          <p:spPr bwMode="auto">
            <a:xfrm>
              <a:off x="976264" y="2129544"/>
              <a:ext cx="149179" cy="148476"/>
            </a:xfrm>
            <a:prstGeom prst="ellipse">
              <a:avLst/>
            </a:prstGeom>
            <a:solidFill>
              <a:srgbClr val="3D53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8" name="Oval 174">
              <a:extLst>
                <a:ext uri="{FF2B5EF4-FFF2-40B4-BE49-F238E27FC236}">
                  <a16:creationId xmlns:a16="http://schemas.microsoft.com/office/drawing/2014/main" id="{9F1C6129-A822-2E17-5504-B856EAD044F4}"/>
                </a:ext>
              </a:extLst>
            </p:cNvPr>
            <p:cNvSpPr>
              <a:spLocks noChangeArrowheads="1"/>
            </p:cNvSpPr>
            <p:nvPr/>
          </p:nvSpPr>
          <p:spPr bwMode="auto">
            <a:xfrm>
              <a:off x="1026225" y="2179505"/>
              <a:ext cx="48554" cy="485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69" name="Group 468">
            <a:extLst>
              <a:ext uri="{FF2B5EF4-FFF2-40B4-BE49-F238E27FC236}">
                <a16:creationId xmlns:a16="http://schemas.microsoft.com/office/drawing/2014/main" id="{C9434225-E438-2F6A-01AA-77CB175F0B9F}"/>
              </a:ext>
            </a:extLst>
          </p:cNvPr>
          <p:cNvGrpSpPr/>
          <p:nvPr userDrawn="1"/>
        </p:nvGrpSpPr>
        <p:grpSpPr>
          <a:xfrm>
            <a:off x="1138748" y="2178390"/>
            <a:ext cx="149883" cy="148476"/>
            <a:chOff x="1176811" y="2129544"/>
            <a:chExt cx="149883" cy="148476"/>
          </a:xfrm>
        </p:grpSpPr>
        <p:sp>
          <p:nvSpPr>
            <p:cNvPr id="470" name="Oval 172">
              <a:extLst>
                <a:ext uri="{FF2B5EF4-FFF2-40B4-BE49-F238E27FC236}">
                  <a16:creationId xmlns:a16="http://schemas.microsoft.com/office/drawing/2014/main" id="{9877E1D3-2331-17BD-2A31-36FE83A4F0EC}"/>
                </a:ext>
              </a:extLst>
            </p:cNvPr>
            <p:cNvSpPr>
              <a:spLocks noChangeArrowheads="1"/>
            </p:cNvSpPr>
            <p:nvPr/>
          </p:nvSpPr>
          <p:spPr bwMode="auto">
            <a:xfrm>
              <a:off x="1176811" y="2129544"/>
              <a:ext cx="149883" cy="148476"/>
            </a:xfrm>
            <a:prstGeom prst="ellipse">
              <a:avLst/>
            </a:prstGeom>
            <a:solidFill>
              <a:srgbClr val="00644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1" name="Oval 175">
              <a:extLst>
                <a:ext uri="{FF2B5EF4-FFF2-40B4-BE49-F238E27FC236}">
                  <a16:creationId xmlns:a16="http://schemas.microsoft.com/office/drawing/2014/main" id="{D8BB4378-0BF1-A62B-4D7A-E90E67DD2F50}"/>
                </a:ext>
              </a:extLst>
            </p:cNvPr>
            <p:cNvSpPr>
              <a:spLocks noChangeArrowheads="1"/>
            </p:cNvSpPr>
            <p:nvPr/>
          </p:nvSpPr>
          <p:spPr bwMode="auto">
            <a:xfrm>
              <a:off x="1227476" y="2179505"/>
              <a:ext cx="48554" cy="485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72" name="Group 471">
            <a:extLst>
              <a:ext uri="{FF2B5EF4-FFF2-40B4-BE49-F238E27FC236}">
                <a16:creationId xmlns:a16="http://schemas.microsoft.com/office/drawing/2014/main" id="{53B16E3C-977A-411E-8CBC-D34516BC4A11}"/>
              </a:ext>
            </a:extLst>
          </p:cNvPr>
          <p:cNvGrpSpPr/>
          <p:nvPr userDrawn="1"/>
        </p:nvGrpSpPr>
        <p:grpSpPr>
          <a:xfrm>
            <a:off x="938201" y="2443981"/>
            <a:ext cx="149179" cy="149179"/>
            <a:chOff x="976264" y="2385050"/>
            <a:chExt cx="149179" cy="149179"/>
          </a:xfrm>
        </p:grpSpPr>
        <p:sp>
          <p:nvSpPr>
            <p:cNvPr id="473" name="Oval 171">
              <a:extLst>
                <a:ext uri="{FF2B5EF4-FFF2-40B4-BE49-F238E27FC236}">
                  <a16:creationId xmlns:a16="http://schemas.microsoft.com/office/drawing/2014/main" id="{E0A34DDD-A4AF-0990-7C63-E2486A223B9C}"/>
                </a:ext>
              </a:extLst>
            </p:cNvPr>
            <p:cNvSpPr>
              <a:spLocks noChangeArrowheads="1"/>
            </p:cNvSpPr>
            <p:nvPr/>
          </p:nvSpPr>
          <p:spPr bwMode="auto">
            <a:xfrm>
              <a:off x="976264" y="2385050"/>
              <a:ext cx="149179" cy="149179"/>
            </a:xfrm>
            <a:prstGeom prst="ellipse">
              <a:avLst/>
            </a:prstGeom>
            <a:solidFill>
              <a:srgbClr val="B4DCFF"/>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4" name="Oval 176">
              <a:extLst>
                <a:ext uri="{FF2B5EF4-FFF2-40B4-BE49-F238E27FC236}">
                  <a16:creationId xmlns:a16="http://schemas.microsoft.com/office/drawing/2014/main" id="{83E724C0-4D8F-1EA8-2ED8-3A0FC02944DD}"/>
                </a:ext>
              </a:extLst>
            </p:cNvPr>
            <p:cNvSpPr>
              <a:spLocks noChangeArrowheads="1"/>
            </p:cNvSpPr>
            <p:nvPr/>
          </p:nvSpPr>
          <p:spPr bwMode="auto">
            <a:xfrm>
              <a:off x="1026225" y="2435011"/>
              <a:ext cx="48554" cy="49257"/>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75" name="Group 474">
            <a:extLst>
              <a:ext uri="{FF2B5EF4-FFF2-40B4-BE49-F238E27FC236}">
                <a16:creationId xmlns:a16="http://schemas.microsoft.com/office/drawing/2014/main" id="{E7487FCB-7F66-F9D0-F001-3BE70DCA605F}"/>
              </a:ext>
            </a:extLst>
          </p:cNvPr>
          <p:cNvGrpSpPr/>
          <p:nvPr userDrawn="1"/>
        </p:nvGrpSpPr>
        <p:grpSpPr>
          <a:xfrm>
            <a:off x="1138748" y="2443981"/>
            <a:ext cx="149883" cy="149179"/>
            <a:chOff x="1176811" y="2385050"/>
            <a:chExt cx="149883" cy="149179"/>
          </a:xfrm>
        </p:grpSpPr>
        <p:sp>
          <p:nvSpPr>
            <p:cNvPr id="476" name="Oval 173">
              <a:extLst>
                <a:ext uri="{FF2B5EF4-FFF2-40B4-BE49-F238E27FC236}">
                  <a16:creationId xmlns:a16="http://schemas.microsoft.com/office/drawing/2014/main" id="{4BD3E0A5-CC4F-3337-3FF5-347EDD135DD1}"/>
                </a:ext>
              </a:extLst>
            </p:cNvPr>
            <p:cNvSpPr>
              <a:spLocks noChangeArrowheads="1"/>
            </p:cNvSpPr>
            <p:nvPr/>
          </p:nvSpPr>
          <p:spPr bwMode="auto">
            <a:xfrm>
              <a:off x="1176811" y="2385050"/>
              <a:ext cx="149883" cy="149179"/>
            </a:xfrm>
            <a:prstGeom prst="ellipse">
              <a:avLst/>
            </a:prstGeom>
            <a:solidFill>
              <a:srgbClr val="DCD1FF"/>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7" name="Oval 177">
              <a:extLst>
                <a:ext uri="{FF2B5EF4-FFF2-40B4-BE49-F238E27FC236}">
                  <a16:creationId xmlns:a16="http://schemas.microsoft.com/office/drawing/2014/main" id="{2F01BB1B-9350-68AF-F903-FFA36757B7FB}"/>
                </a:ext>
              </a:extLst>
            </p:cNvPr>
            <p:cNvSpPr>
              <a:spLocks noChangeArrowheads="1"/>
            </p:cNvSpPr>
            <p:nvPr/>
          </p:nvSpPr>
          <p:spPr bwMode="auto">
            <a:xfrm>
              <a:off x="1227476" y="2435011"/>
              <a:ext cx="48554" cy="49257"/>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78" name="Group 477">
            <a:extLst>
              <a:ext uri="{FF2B5EF4-FFF2-40B4-BE49-F238E27FC236}">
                <a16:creationId xmlns:a16="http://schemas.microsoft.com/office/drawing/2014/main" id="{2205F3BC-472E-A28E-4B6F-F0F054AC0CB4}"/>
              </a:ext>
            </a:extLst>
          </p:cNvPr>
          <p:cNvGrpSpPr/>
          <p:nvPr userDrawn="1"/>
        </p:nvGrpSpPr>
        <p:grpSpPr>
          <a:xfrm>
            <a:off x="938201" y="2710278"/>
            <a:ext cx="149179" cy="149179"/>
            <a:chOff x="976264" y="2641262"/>
            <a:chExt cx="149179" cy="149179"/>
          </a:xfrm>
        </p:grpSpPr>
        <p:sp>
          <p:nvSpPr>
            <p:cNvPr id="479" name="Oval 169">
              <a:extLst>
                <a:ext uri="{FF2B5EF4-FFF2-40B4-BE49-F238E27FC236}">
                  <a16:creationId xmlns:a16="http://schemas.microsoft.com/office/drawing/2014/main" id="{34101DE3-00A2-9BF7-8689-D64267FB3CBB}"/>
                </a:ext>
              </a:extLst>
            </p:cNvPr>
            <p:cNvSpPr>
              <a:spLocks noChangeArrowheads="1"/>
            </p:cNvSpPr>
            <p:nvPr/>
          </p:nvSpPr>
          <p:spPr bwMode="auto">
            <a:xfrm>
              <a:off x="976264" y="2641262"/>
              <a:ext cx="149179" cy="149179"/>
            </a:xfrm>
            <a:prstGeom prst="ellipse">
              <a:avLst/>
            </a:prstGeom>
            <a:solidFill>
              <a:srgbClr val="003591"/>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0" name="Oval 178">
              <a:extLst>
                <a:ext uri="{FF2B5EF4-FFF2-40B4-BE49-F238E27FC236}">
                  <a16:creationId xmlns:a16="http://schemas.microsoft.com/office/drawing/2014/main" id="{76C005B8-2FBB-C7C2-CC38-79FFD9D0F794}"/>
                </a:ext>
              </a:extLst>
            </p:cNvPr>
            <p:cNvSpPr>
              <a:spLocks noChangeArrowheads="1"/>
            </p:cNvSpPr>
            <p:nvPr/>
          </p:nvSpPr>
          <p:spPr bwMode="auto">
            <a:xfrm>
              <a:off x="1026225" y="2691223"/>
              <a:ext cx="48554" cy="4925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81" name="Group 480">
            <a:extLst>
              <a:ext uri="{FF2B5EF4-FFF2-40B4-BE49-F238E27FC236}">
                <a16:creationId xmlns:a16="http://schemas.microsoft.com/office/drawing/2014/main" id="{79B8E634-8D8C-9159-4F66-4FB460164878}"/>
              </a:ext>
            </a:extLst>
          </p:cNvPr>
          <p:cNvGrpSpPr/>
          <p:nvPr userDrawn="1"/>
        </p:nvGrpSpPr>
        <p:grpSpPr>
          <a:xfrm>
            <a:off x="1138748" y="2710278"/>
            <a:ext cx="149883" cy="149179"/>
            <a:chOff x="1176811" y="2641262"/>
            <a:chExt cx="149883" cy="149179"/>
          </a:xfrm>
        </p:grpSpPr>
        <p:sp>
          <p:nvSpPr>
            <p:cNvPr id="482" name="Oval 170">
              <a:extLst>
                <a:ext uri="{FF2B5EF4-FFF2-40B4-BE49-F238E27FC236}">
                  <a16:creationId xmlns:a16="http://schemas.microsoft.com/office/drawing/2014/main" id="{AEF48A84-7EC8-9E14-C5B0-AF77EA631CEE}"/>
                </a:ext>
              </a:extLst>
            </p:cNvPr>
            <p:cNvSpPr>
              <a:spLocks noChangeArrowheads="1"/>
            </p:cNvSpPr>
            <p:nvPr/>
          </p:nvSpPr>
          <p:spPr bwMode="auto">
            <a:xfrm>
              <a:off x="1176811" y="2641262"/>
              <a:ext cx="149883" cy="149179"/>
            </a:xfrm>
            <a:prstGeom prst="ellipse">
              <a:avLst/>
            </a:prstGeom>
            <a:solidFill>
              <a:srgbClr val="FFE6E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3" name="Oval 179">
              <a:extLst>
                <a:ext uri="{FF2B5EF4-FFF2-40B4-BE49-F238E27FC236}">
                  <a16:creationId xmlns:a16="http://schemas.microsoft.com/office/drawing/2014/main" id="{0481E387-44F6-D3A6-3F83-3CCA9CAB4B44}"/>
                </a:ext>
              </a:extLst>
            </p:cNvPr>
            <p:cNvSpPr>
              <a:spLocks noChangeArrowheads="1"/>
            </p:cNvSpPr>
            <p:nvPr/>
          </p:nvSpPr>
          <p:spPr bwMode="auto">
            <a:xfrm>
              <a:off x="1227476" y="2691223"/>
              <a:ext cx="48554" cy="49257"/>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84" name="TextBox 483">
            <a:extLst>
              <a:ext uri="{FF2B5EF4-FFF2-40B4-BE49-F238E27FC236}">
                <a16:creationId xmlns:a16="http://schemas.microsoft.com/office/drawing/2014/main" id="{678C7486-CD61-6010-DF6C-BCFAD9E81EE6}"/>
              </a:ext>
            </a:extLst>
          </p:cNvPr>
          <p:cNvSpPr txBox="1"/>
          <p:nvPr userDrawn="1"/>
        </p:nvSpPr>
        <p:spPr>
          <a:xfrm>
            <a:off x="442416" y="4121479"/>
            <a:ext cx="1037143" cy="246221"/>
          </a:xfrm>
          <a:prstGeom prst="rect">
            <a:avLst/>
          </a:prstGeom>
          <a:noFill/>
        </p:spPr>
        <p:txBody>
          <a:bodyPr wrap="none" lIns="0" tIns="0" rIns="0" bIns="0" rtlCol="0">
            <a:spAutoFit/>
          </a:bodyPr>
          <a:lstStyle/>
          <a:p>
            <a:pPr algn="ctr"/>
            <a:r>
              <a:rPr lang="en-GB" sz="800"/>
              <a:t>Traffic light colours</a:t>
            </a:r>
            <a:br>
              <a:rPr lang="en-GB" sz="800"/>
            </a:br>
            <a:r>
              <a:rPr lang="en-GB" sz="800"/>
              <a:t>(to be used sparingly)</a:t>
            </a:r>
          </a:p>
        </p:txBody>
      </p:sp>
      <p:sp>
        <p:nvSpPr>
          <p:cNvPr id="485" name="TextBox 484">
            <a:extLst>
              <a:ext uri="{FF2B5EF4-FFF2-40B4-BE49-F238E27FC236}">
                <a16:creationId xmlns:a16="http://schemas.microsoft.com/office/drawing/2014/main" id="{06C71A56-FD88-4E6C-E93C-96F5BB137CB7}"/>
              </a:ext>
            </a:extLst>
          </p:cNvPr>
          <p:cNvSpPr txBox="1"/>
          <p:nvPr userDrawn="1"/>
        </p:nvSpPr>
        <p:spPr>
          <a:xfrm>
            <a:off x="314977" y="3186481"/>
            <a:ext cx="1292020" cy="123111"/>
          </a:xfrm>
          <a:prstGeom prst="rect">
            <a:avLst/>
          </a:prstGeom>
          <a:noFill/>
        </p:spPr>
        <p:txBody>
          <a:bodyPr wrap="none" lIns="0" tIns="0" rIns="0" bIns="0" rtlCol="0">
            <a:spAutoFit/>
          </a:bodyPr>
          <a:lstStyle/>
          <a:p>
            <a:pPr algn="ctr"/>
            <a:r>
              <a:rPr lang="en-GB" sz="800"/>
              <a:t>General background colour</a:t>
            </a:r>
          </a:p>
        </p:txBody>
      </p:sp>
      <p:sp>
        <p:nvSpPr>
          <p:cNvPr id="487" name="TextBox 486">
            <a:extLst>
              <a:ext uri="{FF2B5EF4-FFF2-40B4-BE49-F238E27FC236}">
                <a16:creationId xmlns:a16="http://schemas.microsoft.com/office/drawing/2014/main" id="{D8460A7D-A388-EDA8-5D75-BC27E64F089F}"/>
              </a:ext>
            </a:extLst>
          </p:cNvPr>
          <p:cNvSpPr txBox="1"/>
          <p:nvPr userDrawn="1"/>
        </p:nvSpPr>
        <p:spPr>
          <a:xfrm>
            <a:off x="5110769" y="927482"/>
            <a:ext cx="745397" cy="123111"/>
          </a:xfrm>
          <a:prstGeom prst="rect">
            <a:avLst/>
          </a:prstGeom>
          <a:noFill/>
        </p:spPr>
        <p:txBody>
          <a:bodyPr wrap="none" lIns="0" tIns="0" rIns="0" bIns="0" rtlCol="0">
            <a:spAutoFit/>
          </a:bodyPr>
          <a:lstStyle/>
          <a:p>
            <a:pPr algn="ctr"/>
            <a:r>
              <a:rPr lang="en-GB" sz="800"/>
              <a:t>Highlight boxes</a:t>
            </a:r>
          </a:p>
        </p:txBody>
      </p:sp>
      <p:sp>
        <p:nvSpPr>
          <p:cNvPr id="488" name="Rectangle 487">
            <a:extLst>
              <a:ext uri="{FF2B5EF4-FFF2-40B4-BE49-F238E27FC236}">
                <a16:creationId xmlns:a16="http://schemas.microsoft.com/office/drawing/2014/main" id="{C662537F-9902-6290-6378-68CE0F689A01}"/>
              </a:ext>
            </a:extLst>
          </p:cNvPr>
          <p:cNvSpPr/>
          <p:nvPr userDrawn="1"/>
        </p:nvSpPr>
        <p:spPr>
          <a:xfrm>
            <a:off x="2479795" y="3340516"/>
            <a:ext cx="992964" cy="195814"/>
          </a:xfrm>
          <a:prstGeom prst="rect">
            <a:avLst/>
          </a:prstGeom>
          <a:solidFill>
            <a:schemeClr val="tx2"/>
          </a:solidFill>
          <a:ln w="6350">
            <a:noFill/>
          </a:ln>
        </p:spPr>
        <p:style>
          <a:lnRef idx="2">
            <a:schemeClr val="dk1"/>
          </a:lnRef>
          <a:fillRef idx="1">
            <a:schemeClr val="lt1"/>
          </a:fillRef>
          <a:effectRef idx="0">
            <a:schemeClr val="dk1"/>
          </a:effectRef>
          <a:fontRef idx="minor">
            <a:schemeClr val="dk1"/>
          </a:fontRef>
        </p:style>
        <p:txBody>
          <a:bodyPr lIns="36000" tIns="36000" rIns="36000" bIns="36000" anchor="ctr">
            <a:spAutoFit/>
          </a:bodyPr>
          <a:lstStyle/>
          <a:p>
            <a:pPr algn="ctr">
              <a:defRPr/>
            </a:pPr>
            <a:r>
              <a:rPr lang="en-GB" sz="800">
                <a:solidFill>
                  <a:schemeClr val="tx1"/>
                </a:solidFill>
              </a:rPr>
              <a:t>Call out boxes</a:t>
            </a:r>
          </a:p>
        </p:txBody>
      </p:sp>
      <p:cxnSp>
        <p:nvCxnSpPr>
          <p:cNvPr id="489" name="Straight Arrow Connector 488">
            <a:extLst>
              <a:ext uri="{FF2B5EF4-FFF2-40B4-BE49-F238E27FC236}">
                <a16:creationId xmlns:a16="http://schemas.microsoft.com/office/drawing/2014/main" id="{0C297B91-6452-10AD-81B4-D19C4708E20A}"/>
              </a:ext>
            </a:extLst>
          </p:cNvPr>
          <p:cNvCxnSpPr>
            <a:cxnSpLocks/>
            <a:stCxn id="488" idx="2"/>
            <a:endCxn id="490" idx="0"/>
          </p:cNvCxnSpPr>
          <p:nvPr userDrawn="1"/>
        </p:nvCxnSpPr>
        <p:spPr>
          <a:xfrm>
            <a:off x="2976277" y="3536330"/>
            <a:ext cx="0" cy="824513"/>
          </a:xfrm>
          <a:prstGeom prst="straightConnector1">
            <a:avLst/>
          </a:prstGeom>
          <a:ln w="12700">
            <a:solidFill>
              <a:schemeClr val="bg1">
                <a:lumMod val="50000"/>
              </a:schemeClr>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490" name="Rectangle 489">
            <a:extLst>
              <a:ext uri="{FF2B5EF4-FFF2-40B4-BE49-F238E27FC236}">
                <a16:creationId xmlns:a16="http://schemas.microsoft.com/office/drawing/2014/main" id="{5FAAC64A-E341-AC87-1D62-DA184F28ABE0}"/>
              </a:ext>
            </a:extLst>
          </p:cNvPr>
          <p:cNvSpPr/>
          <p:nvPr userDrawn="1"/>
        </p:nvSpPr>
        <p:spPr>
          <a:xfrm>
            <a:off x="2479795" y="4360843"/>
            <a:ext cx="992964" cy="195814"/>
          </a:xfrm>
          <a:prstGeom prst="rect">
            <a:avLst/>
          </a:prstGeom>
          <a:solidFill>
            <a:schemeClr val="tx2"/>
          </a:solidFill>
          <a:ln w="6350">
            <a:noFill/>
          </a:ln>
        </p:spPr>
        <p:style>
          <a:lnRef idx="2">
            <a:schemeClr val="dk1"/>
          </a:lnRef>
          <a:fillRef idx="1">
            <a:schemeClr val="lt1"/>
          </a:fillRef>
          <a:effectRef idx="0">
            <a:schemeClr val="dk1"/>
          </a:effectRef>
          <a:fontRef idx="minor">
            <a:schemeClr val="dk1"/>
          </a:fontRef>
        </p:style>
        <p:txBody>
          <a:bodyPr lIns="36000" tIns="36000" rIns="36000" bIns="36000" anchor="ctr">
            <a:spAutoFit/>
          </a:bodyPr>
          <a:lstStyle/>
          <a:p>
            <a:pPr algn="ctr">
              <a:defRPr/>
            </a:pPr>
            <a:r>
              <a:rPr lang="en-GB" sz="800">
                <a:solidFill>
                  <a:schemeClr val="tx1"/>
                </a:solidFill>
              </a:rPr>
              <a:t>Call out boxes</a:t>
            </a:r>
          </a:p>
        </p:txBody>
      </p:sp>
      <p:sp>
        <p:nvSpPr>
          <p:cNvPr id="491" name="Rectangle 490">
            <a:extLst>
              <a:ext uri="{FF2B5EF4-FFF2-40B4-BE49-F238E27FC236}">
                <a16:creationId xmlns:a16="http://schemas.microsoft.com/office/drawing/2014/main" id="{D42F8443-B793-9404-37E7-D433D3861840}"/>
              </a:ext>
            </a:extLst>
          </p:cNvPr>
          <p:cNvSpPr/>
          <p:nvPr userDrawn="1"/>
        </p:nvSpPr>
        <p:spPr>
          <a:xfrm>
            <a:off x="2745073" y="3788565"/>
            <a:ext cx="459183" cy="318924"/>
          </a:xfrm>
          <a:prstGeom prst="rect">
            <a:avLst/>
          </a:prstGeom>
          <a:solidFill>
            <a:schemeClr val="bg1"/>
          </a:solidFill>
          <a:ln w="6350">
            <a:noFill/>
          </a:ln>
        </p:spPr>
        <p:style>
          <a:lnRef idx="2">
            <a:schemeClr val="dk1"/>
          </a:lnRef>
          <a:fillRef idx="1">
            <a:schemeClr val="lt1"/>
          </a:fillRef>
          <a:effectRef idx="0">
            <a:schemeClr val="dk1"/>
          </a:effectRef>
          <a:fontRef idx="minor">
            <a:schemeClr val="dk1"/>
          </a:fontRef>
        </p:style>
        <p:txBody>
          <a:bodyPr wrap="square" lIns="36000" tIns="36000" rIns="36000" bIns="36000" anchor="ctr">
            <a:spAutoFit/>
          </a:bodyPr>
          <a:lstStyle/>
          <a:p>
            <a:pPr algn="ctr">
              <a:defRPr/>
            </a:pPr>
            <a:r>
              <a:rPr lang="en-GB" sz="800">
                <a:solidFill>
                  <a:schemeClr val="tx1"/>
                </a:solidFill>
              </a:rPr>
              <a:t>Arrow style</a:t>
            </a:r>
          </a:p>
        </p:txBody>
      </p:sp>
      <p:cxnSp>
        <p:nvCxnSpPr>
          <p:cNvPr id="492" name="Straight Connector 491">
            <a:extLst>
              <a:ext uri="{FF2B5EF4-FFF2-40B4-BE49-F238E27FC236}">
                <a16:creationId xmlns:a16="http://schemas.microsoft.com/office/drawing/2014/main" id="{8693BD0C-4617-9C7C-E301-F4E3E4247647}"/>
              </a:ext>
            </a:extLst>
          </p:cNvPr>
          <p:cNvCxnSpPr>
            <a:cxnSpLocks/>
          </p:cNvCxnSpPr>
          <p:nvPr userDrawn="1"/>
        </p:nvCxnSpPr>
        <p:spPr>
          <a:xfrm>
            <a:off x="2104633" y="3177357"/>
            <a:ext cx="0" cy="1588489"/>
          </a:xfrm>
          <a:prstGeom prst="line">
            <a:avLst/>
          </a:prstGeom>
          <a:ln w="19050"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493" name="Rectangle 492">
            <a:extLst>
              <a:ext uri="{FF2B5EF4-FFF2-40B4-BE49-F238E27FC236}">
                <a16:creationId xmlns:a16="http://schemas.microsoft.com/office/drawing/2014/main" id="{93EACF43-1869-6C75-F445-9182DC676334}"/>
              </a:ext>
            </a:extLst>
          </p:cNvPr>
          <p:cNvSpPr/>
          <p:nvPr userDrawn="1"/>
        </p:nvSpPr>
        <p:spPr>
          <a:xfrm>
            <a:off x="1739402" y="3812139"/>
            <a:ext cx="730462" cy="318924"/>
          </a:xfrm>
          <a:prstGeom prst="rect">
            <a:avLst/>
          </a:prstGeom>
          <a:solidFill>
            <a:schemeClr val="bg1"/>
          </a:solidFill>
          <a:ln w="6350">
            <a:noFill/>
          </a:ln>
        </p:spPr>
        <p:style>
          <a:lnRef idx="2">
            <a:schemeClr val="dk1"/>
          </a:lnRef>
          <a:fillRef idx="1">
            <a:schemeClr val="lt1"/>
          </a:fillRef>
          <a:effectRef idx="0">
            <a:schemeClr val="dk1"/>
          </a:effectRef>
          <a:fontRef idx="minor">
            <a:schemeClr val="dk1"/>
          </a:fontRef>
        </p:style>
        <p:txBody>
          <a:bodyPr wrap="square" lIns="36000" tIns="36000" rIns="36000" bIns="36000" anchor="ctr">
            <a:spAutoFit/>
          </a:bodyPr>
          <a:lstStyle/>
          <a:p>
            <a:pPr algn="ctr">
              <a:defRPr/>
            </a:pPr>
            <a:r>
              <a:rPr lang="en-GB" sz="800">
                <a:solidFill>
                  <a:schemeClr val="tx1"/>
                </a:solidFill>
              </a:rPr>
              <a:t>Highlight lines</a:t>
            </a:r>
          </a:p>
        </p:txBody>
      </p:sp>
      <p:grpSp>
        <p:nvGrpSpPr>
          <p:cNvPr id="871" name="Group 870">
            <a:extLst>
              <a:ext uri="{FF2B5EF4-FFF2-40B4-BE49-F238E27FC236}">
                <a16:creationId xmlns:a16="http://schemas.microsoft.com/office/drawing/2014/main" id="{7F8B6887-4858-C52E-0EA8-A41143C37ACA}"/>
              </a:ext>
            </a:extLst>
          </p:cNvPr>
          <p:cNvGrpSpPr/>
          <p:nvPr userDrawn="1"/>
        </p:nvGrpSpPr>
        <p:grpSpPr>
          <a:xfrm>
            <a:off x="6446978" y="927482"/>
            <a:ext cx="3166458" cy="3858071"/>
            <a:chOff x="6446978" y="927482"/>
            <a:chExt cx="3166458" cy="3858071"/>
          </a:xfrm>
        </p:grpSpPr>
        <p:sp>
          <p:nvSpPr>
            <p:cNvPr id="15" name="Rectangle 14">
              <a:extLst>
                <a:ext uri="{FF2B5EF4-FFF2-40B4-BE49-F238E27FC236}">
                  <a16:creationId xmlns:a16="http://schemas.microsoft.com/office/drawing/2014/main" id="{63C3D1CA-DF8A-6FA4-DAD5-ED277871A132}"/>
                </a:ext>
              </a:extLst>
            </p:cNvPr>
            <p:cNvSpPr/>
            <p:nvPr userDrawn="1"/>
          </p:nvSpPr>
          <p:spPr>
            <a:xfrm>
              <a:off x="8105807" y="1179578"/>
              <a:ext cx="1507629" cy="563592"/>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1"/>
                </a:solidFill>
              </a:endParaRPr>
            </a:p>
          </p:txBody>
        </p:sp>
        <p:sp>
          <p:nvSpPr>
            <p:cNvPr id="16" name="Rectangle 15">
              <a:extLst>
                <a:ext uri="{FF2B5EF4-FFF2-40B4-BE49-F238E27FC236}">
                  <a16:creationId xmlns:a16="http://schemas.microsoft.com/office/drawing/2014/main" id="{742BD263-05D9-A6DF-E4B7-65CC21B8C4DC}"/>
                </a:ext>
              </a:extLst>
            </p:cNvPr>
            <p:cNvSpPr/>
            <p:nvPr userDrawn="1"/>
          </p:nvSpPr>
          <p:spPr>
            <a:xfrm>
              <a:off x="8105807" y="2699554"/>
              <a:ext cx="1507629" cy="563592"/>
            </a:xfrm>
            <a:prstGeom prst="rect">
              <a:avLst/>
            </a:prstGeom>
            <a:solidFill>
              <a:srgbClr val="F2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6"/>
                </a:solidFill>
              </a:endParaRPr>
            </a:p>
          </p:txBody>
        </p:sp>
        <p:sp>
          <p:nvSpPr>
            <p:cNvPr id="17" name="Rectangle 16">
              <a:extLst>
                <a:ext uri="{FF2B5EF4-FFF2-40B4-BE49-F238E27FC236}">
                  <a16:creationId xmlns:a16="http://schemas.microsoft.com/office/drawing/2014/main" id="{A764C69F-B8D9-6146-A7E7-2CF2414FCB53}"/>
                </a:ext>
              </a:extLst>
            </p:cNvPr>
            <p:cNvSpPr/>
            <p:nvPr userDrawn="1"/>
          </p:nvSpPr>
          <p:spPr>
            <a:xfrm>
              <a:off x="8105807" y="3459542"/>
              <a:ext cx="1507629" cy="563592"/>
            </a:xfrm>
            <a:prstGeom prst="rect">
              <a:avLst/>
            </a:prstGeom>
            <a:solidFill>
              <a:srgbClr val="ECE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6"/>
                </a:solidFill>
              </a:endParaRPr>
            </a:p>
          </p:txBody>
        </p:sp>
        <p:sp>
          <p:nvSpPr>
            <p:cNvPr id="18" name="Rectangle 17">
              <a:extLst>
                <a:ext uri="{FF2B5EF4-FFF2-40B4-BE49-F238E27FC236}">
                  <a16:creationId xmlns:a16="http://schemas.microsoft.com/office/drawing/2014/main" id="{A899C9A9-BB66-FE6F-15F7-B4AE1FE34975}"/>
                </a:ext>
              </a:extLst>
            </p:cNvPr>
            <p:cNvSpPr/>
            <p:nvPr userDrawn="1"/>
          </p:nvSpPr>
          <p:spPr>
            <a:xfrm>
              <a:off x="8105807" y="4221961"/>
              <a:ext cx="1507629" cy="563592"/>
            </a:xfrm>
            <a:prstGeom prst="rect">
              <a:avLst/>
            </a:prstGeom>
            <a:solidFill>
              <a:srgbClr val="FFF8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1"/>
                </a:solidFill>
              </a:endParaRPr>
            </a:p>
          </p:txBody>
        </p:sp>
        <p:sp>
          <p:nvSpPr>
            <p:cNvPr id="19" name="Rectangle 18">
              <a:extLst>
                <a:ext uri="{FF2B5EF4-FFF2-40B4-BE49-F238E27FC236}">
                  <a16:creationId xmlns:a16="http://schemas.microsoft.com/office/drawing/2014/main" id="{3C561A81-DDFE-37AB-6FE1-AADFF0460D51}"/>
                </a:ext>
              </a:extLst>
            </p:cNvPr>
            <p:cNvSpPr/>
            <p:nvPr userDrawn="1"/>
          </p:nvSpPr>
          <p:spPr>
            <a:xfrm>
              <a:off x="8105807" y="1939566"/>
              <a:ext cx="1507629" cy="563592"/>
            </a:xfrm>
            <a:prstGeom prst="rect">
              <a:avLst/>
            </a:prstGeom>
            <a:solidFill>
              <a:srgbClr val="F9EF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1"/>
                </a:solidFill>
              </a:endParaRPr>
            </a:p>
          </p:txBody>
        </p:sp>
        <p:grpSp>
          <p:nvGrpSpPr>
            <p:cNvPr id="20" name="Group 19">
              <a:extLst>
                <a:ext uri="{FF2B5EF4-FFF2-40B4-BE49-F238E27FC236}">
                  <a16:creationId xmlns:a16="http://schemas.microsoft.com/office/drawing/2014/main" id="{67130DD3-FDAF-CF9D-9035-C126760982B4}"/>
                </a:ext>
              </a:extLst>
            </p:cNvPr>
            <p:cNvGrpSpPr/>
            <p:nvPr userDrawn="1"/>
          </p:nvGrpSpPr>
          <p:grpSpPr>
            <a:xfrm>
              <a:off x="8195753" y="1073692"/>
              <a:ext cx="222949" cy="221898"/>
              <a:chOff x="8195753" y="1073692"/>
              <a:chExt cx="222949" cy="221898"/>
            </a:xfrm>
          </p:grpSpPr>
          <p:sp>
            <p:nvSpPr>
              <p:cNvPr id="21" name="Oval 118">
                <a:extLst>
                  <a:ext uri="{FF2B5EF4-FFF2-40B4-BE49-F238E27FC236}">
                    <a16:creationId xmlns:a16="http://schemas.microsoft.com/office/drawing/2014/main" id="{C57D90EF-74C9-54C2-1A20-074773CEAB4B}"/>
                  </a:ext>
                </a:extLst>
              </p:cNvPr>
              <p:cNvSpPr>
                <a:spLocks noChangeArrowheads="1"/>
              </p:cNvSpPr>
              <p:nvPr/>
            </p:nvSpPr>
            <p:spPr bwMode="auto">
              <a:xfrm>
                <a:off x="8195753" y="1073692"/>
                <a:ext cx="222949" cy="221898"/>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 name="Freeform 119">
                <a:extLst>
                  <a:ext uri="{FF2B5EF4-FFF2-40B4-BE49-F238E27FC236}">
                    <a16:creationId xmlns:a16="http://schemas.microsoft.com/office/drawing/2014/main" id="{C537F9B3-842C-27F1-2FB5-91129FA5ED73}"/>
                  </a:ext>
                </a:extLst>
              </p:cNvPr>
              <p:cNvSpPr>
                <a:spLocks/>
              </p:cNvSpPr>
              <p:nvPr/>
            </p:nvSpPr>
            <p:spPr bwMode="auto">
              <a:xfrm>
                <a:off x="8269368" y="1144152"/>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3" name="Group 22">
              <a:extLst>
                <a:ext uri="{FF2B5EF4-FFF2-40B4-BE49-F238E27FC236}">
                  <a16:creationId xmlns:a16="http://schemas.microsoft.com/office/drawing/2014/main" id="{AF572676-074C-CEC2-843F-467DB7E4368C}"/>
                </a:ext>
              </a:extLst>
            </p:cNvPr>
            <p:cNvGrpSpPr/>
            <p:nvPr userDrawn="1"/>
          </p:nvGrpSpPr>
          <p:grpSpPr>
            <a:xfrm>
              <a:off x="8195753" y="2588609"/>
              <a:ext cx="222949" cy="222949"/>
              <a:chOff x="8195753" y="2588609"/>
              <a:chExt cx="222949" cy="222949"/>
            </a:xfrm>
          </p:grpSpPr>
          <p:sp>
            <p:nvSpPr>
              <p:cNvPr id="24" name="Oval 134">
                <a:extLst>
                  <a:ext uri="{FF2B5EF4-FFF2-40B4-BE49-F238E27FC236}">
                    <a16:creationId xmlns:a16="http://schemas.microsoft.com/office/drawing/2014/main" id="{C27648D1-F616-03AE-0D36-C220647B43A2}"/>
                  </a:ext>
                </a:extLst>
              </p:cNvPr>
              <p:cNvSpPr>
                <a:spLocks noChangeArrowheads="1"/>
              </p:cNvSpPr>
              <p:nvPr/>
            </p:nvSpPr>
            <p:spPr bwMode="auto">
              <a:xfrm>
                <a:off x="8195753" y="2588609"/>
                <a:ext cx="222949" cy="222949"/>
              </a:xfrm>
              <a:prstGeom prst="ellipse">
                <a:avLst/>
              </a:prstGeom>
              <a:solidFill>
                <a:srgbClr val="7FDAA9"/>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 name="Freeform 135">
                <a:extLst>
                  <a:ext uri="{FF2B5EF4-FFF2-40B4-BE49-F238E27FC236}">
                    <a16:creationId xmlns:a16="http://schemas.microsoft.com/office/drawing/2014/main" id="{2A7E8224-5A2A-5265-8E90-81508E27F259}"/>
                  </a:ext>
                </a:extLst>
              </p:cNvPr>
              <p:cNvSpPr>
                <a:spLocks/>
              </p:cNvSpPr>
              <p:nvPr/>
            </p:nvSpPr>
            <p:spPr bwMode="auto">
              <a:xfrm>
                <a:off x="8269368" y="2660121"/>
                <a:ext cx="74667" cy="79925"/>
              </a:xfrm>
              <a:custGeom>
                <a:avLst/>
                <a:gdLst>
                  <a:gd name="T0" fmla="*/ 4 w 115"/>
                  <a:gd name="T1" fmla="*/ 61 h 124"/>
                  <a:gd name="T2" fmla="*/ 18 w 115"/>
                  <a:gd name="T3" fmla="*/ 60 h 124"/>
                  <a:gd name="T4" fmla="*/ 48 w 115"/>
                  <a:gd name="T5" fmla="*/ 90 h 124"/>
                  <a:gd name="T6" fmla="*/ 48 w 115"/>
                  <a:gd name="T7" fmla="*/ 10 h 124"/>
                  <a:gd name="T8" fmla="*/ 58 w 115"/>
                  <a:gd name="T9" fmla="*/ 0 h 124"/>
                  <a:gd name="T10" fmla="*/ 68 w 115"/>
                  <a:gd name="T11" fmla="*/ 10 h 124"/>
                  <a:gd name="T12" fmla="*/ 68 w 115"/>
                  <a:gd name="T13" fmla="*/ 90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7"/>
                      <a:pt x="14" y="56"/>
                      <a:pt x="18" y="60"/>
                    </a:cubicBezTo>
                    <a:cubicBezTo>
                      <a:pt x="48" y="90"/>
                      <a:pt x="48" y="90"/>
                      <a:pt x="48" y="90"/>
                    </a:cubicBezTo>
                    <a:cubicBezTo>
                      <a:pt x="48" y="10"/>
                      <a:pt x="48" y="10"/>
                      <a:pt x="48" y="10"/>
                    </a:cubicBezTo>
                    <a:cubicBezTo>
                      <a:pt x="48" y="5"/>
                      <a:pt x="52" y="0"/>
                      <a:pt x="58" y="0"/>
                    </a:cubicBezTo>
                    <a:cubicBezTo>
                      <a:pt x="63" y="1"/>
                      <a:pt x="68" y="5"/>
                      <a:pt x="68" y="10"/>
                    </a:cubicBezTo>
                    <a:cubicBezTo>
                      <a:pt x="68" y="90"/>
                      <a:pt x="68" y="90"/>
                      <a:pt x="68" y="90"/>
                    </a:cubicBezTo>
                    <a:cubicBezTo>
                      <a:pt x="97" y="60"/>
                      <a:pt x="97" y="60"/>
                      <a:pt x="97" y="60"/>
                    </a:cubicBezTo>
                    <a:cubicBezTo>
                      <a:pt x="101" y="56"/>
                      <a:pt x="107" y="57"/>
                      <a:pt x="111" y="60"/>
                    </a:cubicBezTo>
                    <a:cubicBezTo>
                      <a:pt x="115" y="65"/>
                      <a:pt x="115" y="71"/>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6" name="Group 25">
              <a:extLst>
                <a:ext uri="{FF2B5EF4-FFF2-40B4-BE49-F238E27FC236}">
                  <a16:creationId xmlns:a16="http://schemas.microsoft.com/office/drawing/2014/main" id="{FCF90AB2-D8C7-619C-BD22-55EF9AE1B070}"/>
                </a:ext>
              </a:extLst>
            </p:cNvPr>
            <p:cNvGrpSpPr/>
            <p:nvPr userDrawn="1"/>
          </p:nvGrpSpPr>
          <p:grpSpPr>
            <a:xfrm>
              <a:off x="8195753" y="3348597"/>
              <a:ext cx="222949" cy="222949"/>
              <a:chOff x="8195753" y="3348597"/>
              <a:chExt cx="222949" cy="222949"/>
            </a:xfrm>
          </p:grpSpPr>
          <p:sp>
            <p:nvSpPr>
              <p:cNvPr id="27" name="Oval 132">
                <a:extLst>
                  <a:ext uri="{FF2B5EF4-FFF2-40B4-BE49-F238E27FC236}">
                    <a16:creationId xmlns:a16="http://schemas.microsoft.com/office/drawing/2014/main" id="{A9B6C6FD-C276-14AC-4B50-9DED0AFACD5D}"/>
                  </a:ext>
                </a:extLst>
              </p:cNvPr>
              <p:cNvSpPr>
                <a:spLocks noChangeArrowheads="1"/>
              </p:cNvSpPr>
              <p:nvPr/>
            </p:nvSpPr>
            <p:spPr bwMode="auto">
              <a:xfrm>
                <a:off x="8195753" y="3348597"/>
                <a:ext cx="222949" cy="222949"/>
              </a:xfrm>
              <a:prstGeom prst="ellipse">
                <a:avLst/>
              </a:prstGeom>
              <a:solidFill>
                <a:srgbClr val="3D53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8" name="Freeform 133">
                <a:extLst>
                  <a:ext uri="{FF2B5EF4-FFF2-40B4-BE49-F238E27FC236}">
                    <a16:creationId xmlns:a16="http://schemas.microsoft.com/office/drawing/2014/main" id="{B208AE6B-B1B4-869B-CD4A-774401E98B73}"/>
                  </a:ext>
                </a:extLst>
              </p:cNvPr>
              <p:cNvSpPr>
                <a:spLocks/>
              </p:cNvSpPr>
              <p:nvPr/>
            </p:nvSpPr>
            <p:spPr bwMode="auto">
              <a:xfrm>
                <a:off x="8269368" y="3420109"/>
                <a:ext cx="74667"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3"/>
                    </a:cubicBezTo>
                    <a:cubicBezTo>
                      <a:pt x="64" y="120"/>
                      <a:pt x="64" y="120"/>
                      <a:pt x="64" y="120"/>
                    </a:cubicBezTo>
                    <a:cubicBezTo>
                      <a:pt x="60" y="123"/>
                      <a:pt x="54" y="123"/>
                      <a:pt x="50" y="119"/>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9" name="Group 28">
              <a:extLst>
                <a:ext uri="{FF2B5EF4-FFF2-40B4-BE49-F238E27FC236}">
                  <a16:creationId xmlns:a16="http://schemas.microsoft.com/office/drawing/2014/main" id="{C398E5DB-F86F-4346-6BA3-5275A01CF71B}"/>
                </a:ext>
              </a:extLst>
            </p:cNvPr>
            <p:cNvGrpSpPr/>
            <p:nvPr userDrawn="1"/>
          </p:nvGrpSpPr>
          <p:grpSpPr>
            <a:xfrm>
              <a:off x="8195753" y="1832635"/>
              <a:ext cx="222949" cy="221898"/>
              <a:chOff x="8195753" y="1832635"/>
              <a:chExt cx="222949" cy="221898"/>
            </a:xfrm>
          </p:grpSpPr>
          <p:sp>
            <p:nvSpPr>
              <p:cNvPr id="30" name="Oval 120">
                <a:extLst>
                  <a:ext uri="{FF2B5EF4-FFF2-40B4-BE49-F238E27FC236}">
                    <a16:creationId xmlns:a16="http://schemas.microsoft.com/office/drawing/2014/main" id="{40B953F2-35BC-0DCC-F827-F79C690B8D74}"/>
                  </a:ext>
                </a:extLst>
              </p:cNvPr>
              <p:cNvSpPr>
                <a:spLocks noChangeArrowheads="1"/>
              </p:cNvSpPr>
              <p:nvPr/>
            </p:nvSpPr>
            <p:spPr bwMode="auto">
              <a:xfrm>
                <a:off x="8195753" y="1832635"/>
                <a:ext cx="222949" cy="221898"/>
              </a:xfrm>
              <a:prstGeom prst="ellipse">
                <a:avLst/>
              </a:prstGeom>
              <a:solidFill>
                <a:srgbClr val="C762C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 name="Freeform 121">
                <a:extLst>
                  <a:ext uri="{FF2B5EF4-FFF2-40B4-BE49-F238E27FC236}">
                    <a16:creationId xmlns:a16="http://schemas.microsoft.com/office/drawing/2014/main" id="{067C2EF7-64D8-1DE1-4349-67FB12D0D550}"/>
                  </a:ext>
                </a:extLst>
              </p:cNvPr>
              <p:cNvSpPr>
                <a:spLocks/>
              </p:cNvSpPr>
              <p:nvPr/>
            </p:nvSpPr>
            <p:spPr bwMode="auto">
              <a:xfrm>
                <a:off x="8269368" y="1904147"/>
                <a:ext cx="74667" cy="79925"/>
              </a:xfrm>
              <a:custGeom>
                <a:avLst/>
                <a:gdLst>
                  <a:gd name="T0" fmla="*/ 4 w 115"/>
                  <a:gd name="T1" fmla="*/ 60 h 123"/>
                  <a:gd name="T2" fmla="*/ 18 w 115"/>
                  <a:gd name="T3" fmla="*/ 59 h 123"/>
                  <a:gd name="T4" fmla="*/ 48 w 115"/>
                  <a:gd name="T5" fmla="*/ 89 h 123"/>
                  <a:gd name="T6" fmla="*/ 48 w 115"/>
                  <a:gd name="T7" fmla="*/ 10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4 h 123"/>
                  <a:gd name="T20" fmla="*/ 64 w 115"/>
                  <a:gd name="T21" fmla="*/ 120 h 123"/>
                  <a:gd name="T22" fmla="*/ 50 w 115"/>
                  <a:gd name="T23" fmla="*/ 120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4"/>
                    </a:cubicBezTo>
                    <a:cubicBezTo>
                      <a:pt x="64" y="120"/>
                      <a:pt x="64" y="120"/>
                      <a:pt x="64" y="120"/>
                    </a:cubicBezTo>
                    <a:cubicBezTo>
                      <a:pt x="60" y="123"/>
                      <a:pt x="54" y="123"/>
                      <a:pt x="50" y="120"/>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2" name="Rectangle 31">
              <a:extLst>
                <a:ext uri="{FF2B5EF4-FFF2-40B4-BE49-F238E27FC236}">
                  <a16:creationId xmlns:a16="http://schemas.microsoft.com/office/drawing/2014/main" id="{5024CFAD-471C-CFC9-37F7-D92408F7CD6E}"/>
                </a:ext>
              </a:extLst>
            </p:cNvPr>
            <p:cNvSpPr/>
            <p:nvPr userDrawn="1"/>
          </p:nvSpPr>
          <p:spPr>
            <a:xfrm>
              <a:off x="6517796" y="1179578"/>
              <a:ext cx="1507629" cy="563592"/>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1"/>
                </a:solidFill>
              </a:endParaRPr>
            </a:p>
          </p:txBody>
        </p:sp>
        <p:sp>
          <p:nvSpPr>
            <p:cNvPr id="33" name="Rectangle 32">
              <a:extLst>
                <a:ext uri="{FF2B5EF4-FFF2-40B4-BE49-F238E27FC236}">
                  <a16:creationId xmlns:a16="http://schemas.microsoft.com/office/drawing/2014/main" id="{D27858DF-C699-8988-CDC7-30E92C014100}"/>
                </a:ext>
              </a:extLst>
            </p:cNvPr>
            <p:cNvSpPr/>
            <p:nvPr userDrawn="1"/>
          </p:nvSpPr>
          <p:spPr>
            <a:xfrm>
              <a:off x="6517796" y="2699554"/>
              <a:ext cx="1507629" cy="563592"/>
            </a:xfrm>
            <a:prstGeom prst="rect">
              <a:avLst/>
            </a:prstGeom>
            <a:solidFill>
              <a:srgbClr val="F2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6"/>
                </a:solidFill>
              </a:endParaRPr>
            </a:p>
          </p:txBody>
        </p:sp>
        <p:sp>
          <p:nvSpPr>
            <p:cNvPr id="34" name="Rectangle 33">
              <a:extLst>
                <a:ext uri="{FF2B5EF4-FFF2-40B4-BE49-F238E27FC236}">
                  <a16:creationId xmlns:a16="http://schemas.microsoft.com/office/drawing/2014/main" id="{B886FE27-ED92-BF77-764F-4B27549FAD6F}"/>
                </a:ext>
              </a:extLst>
            </p:cNvPr>
            <p:cNvSpPr/>
            <p:nvPr userDrawn="1"/>
          </p:nvSpPr>
          <p:spPr>
            <a:xfrm>
              <a:off x="6517796" y="3459542"/>
              <a:ext cx="1507629" cy="563592"/>
            </a:xfrm>
            <a:prstGeom prst="rect">
              <a:avLst/>
            </a:prstGeom>
            <a:solidFill>
              <a:srgbClr val="ECE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6"/>
                </a:solidFill>
              </a:endParaRPr>
            </a:p>
          </p:txBody>
        </p:sp>
        <p:sp>
          <p:nvSpPr>
            <p:cNvPr id="35" name="Rectangle 34">
              <a:extLst>
                <a:ext uri="{FF2B5EF4-FFF2-40B4-BE49-F238E27FC236}">
                  <a16:creationId xmlns:a16="http://schemas.microsoft.com/office/drawing/2014/main" id="{FBAFC729-9E82-EED0-9830-75EED3C4511B}"/>
                </a:ext>
              </a:extLst>
            </p:cNvPr>
            <p:cNvSpPr/>
            <p:nvPr userDrawn="1"/>
          </p:nvSpPr>
          <p:spPr>
            <a:xfrm>
              <a:off x="6517796" y="4219530"/>
              <a:ext cx="1507629" cy="563592"/>
            </a:xfrm>
            <a:prstGeom prst="rect">
              <a:avLst/>
            </a:prstGeom>
            <a:solidFill>
              <a:srgbClr val="FFF8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6"/>
                </a:solidFill>
              </a:endParaRPr>
            </a:p>
          </p:txBody>
        </p:sp>
        <p:sp>
          <p:nvSpPr>
            <p:cNvPr id="36" name="Rectangle 35">
              <a:extLst>
                <a:ext uri="{FF2B5EF4-FFF2-40B4-BE49-F238E27FC236}">
                  <a16:creationId xmlns:a16="http://schemas.microsoft.com/office/drawing/2014/main" id="{457537F4-A1C0-4BA5-5036-1DA8EC59626F}"/>
                </a:ext>
              </a:extLst>
            </p:cNvPr>
            <p:cNvSpPr/>
            <p:nvPr userDrawn="1"/>
          </p:nvSpPr>
          <p:spPr>
            <a:xfrm>
              <a:off x="6517796" y="1939566"/>
              <a:ext cx="1507629" cy="563592"/>
            </a:xfrm>
            <a:prstGeom prst="rect">
              <a:avLst/>
            </a:prstGeom>
            <a:solidFill>
              <a:srgbClr val="F9EF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1"/>
                </a:solidFill>
              </a:endParaRPr>
            </a:p>
          </p:txBody>
        </p:sp>
        <p:grpSp>
          <p:nvGrpSpPr>
            <p:cNvPr id="37" name="Group 36">
              <a:extLst>
                <a:ext uri="{FF2B5EF4-FFF2-40B4-BE49-F238E27FC236}">
                  <a16:creationId xmlns:a16="http://schemas.microsoft.com/office/drawing/2014/main" id="{D7BE3EBE-7748-D6F1-CF37-7682AA31F5A5}"/>
                </a:ext>
              </a:extLst>
            </p:cNvPr>
            <p:cNvGrpSpPr/>
            <p:nvPr userDrawn="1"/>
          </p:nvGrpSpPr>
          <p:grpSpPr>
            <a:xfrm>
              <a:off x="6446978" y="4430409"/>
              <a:ext cx="143858" cy="141834"/>
              <a:chOff x="6446978" y="4430409"/>
              <a:chExt cx="143858" cy="141834"/>
            </a:xfrm>
          </p:grpSpPr>
          <p:sp>
            <p:nvSpPr>
              <p:cNvPr id="38" name="Oval 150">
                <a:extLst>
                  <a:ext uri="{FF2B5EF4-FFF2-40B4-BE49-F238E27FC236}">
                    <a16:creationId xmlns:a16="http://schemas.microsoft.com/office/drawing/2014/main" id="{2D27E178-BD57-A0E4-6395-8E85ADF330EE}"/>
                  </a:ext>
                </a:extLst>
              </p:cNvPr>
              <p:cNvSpPr>
                <a:spLocks noChangeArrowheads="1"/>
              </p:cNvSpPr>
              <p:nvPr/>
            </p:nvSpPr>
            <p:spPr bwMode="auto">
              <a:xfrm>
                <a:off x="6446978" y="4430409"/>
                <a:ext cx="143858" cy="141834"/>
              </a:xfrm>
              <a:prstGeom prst="ellipse">
                <a:avLst/>
              </a:prstGeom>
              <a:solidFill>
                <a:srgbClr val="FFBED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Oval 151">
                <a:extLst>
                  <a:ext uri="{FF2B5EF4-FFF2-40B4-BE49-F238E27FC236}">
                    <a16:creationId xmlns:a16="http://schemas.microsoft.com/office/drawing/2014/main" id="{6B22E2E2-002A-5DBA-EEBF-F707E4DCFD35}"/>
                  </a:ext>
                </a:extLst>
              </p:cNvPr>
              <p:cNvSpPr>
                <a:spLocks noChangeArrowheads="1"/>
              </p:cNvSpPr>
              <p:nvPr/>
            </p:nvSpPr>
            <p:spPr bwMode="auto">
              <a:xfrm>
                <a:off x="6495606" y="4478362"/>
                <a:ext cx="46602" cy="4660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0" name="Group 39">
              <a:extLst>
                <a:ext uri="{FF2B5EF4-FFF2-40B4-BE49-F238E27FC236}">
                  <a16:creationId xmlns:a16="http://schemas.microsoft.com/office/drawing/2014/main" id="{57CEBBF2-F982-6AD5-BA2F-1EE48E5A5AFA}"/>
                </a:ext>
              </a:extLst>
            </p:cNvPr>
            <p:cNvGrpSpPr/>
            <p:nvPr userDrawn="1"/>
          </p:nvGrpSpPr>
          <p:grpSpPr>
            <a:xfrm>
              <a:off x="6447323" y="1390458"/>
              <a:ext cx="143184" cy="141834"/>
              <a:chOff x="6447323" y="1390458"/>
              <a:chExt cx="143184" cy="141834"/>
            </a:xfrm>
          </p:grpSpPr>
          <p:sp>
            <p:nvSpPr>
              <p:cNvPr id="41" name="Oval 152">
                <a:extLst>
                  <a:ext uri="{FF2B5EF4-FFF2-40B4-BE49-F238E27FC236}">
                    <a16:creationId xmlns:a16="http://schemas.microsoft.com/office/drawing/2014/main" id="{F75BE830-4F18-E16F-50F5-D48B3A9B0DF8}"/>
                  </a:ext>
                </a:extLst>
              </p:cNvPr>
              <p:cNvSpPr>
                <a:spLocks noChangeArrowheads="1"/>
              </p:cNvSpPr>
              <p:nvPr/>
            </p:nvSpPr>
            <p:spPr bwMode="auto">
              <a:xfrm>
                <a:off x="6447323" y="1390458"/>
                <a:ext cx="143184" cy="141834"/>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Oval 154">
                <a:extLst>
                  <a:ext uri="{FF2B5EF4-FFF2-40B4-BE49-F238E27FC236}">
                    <a16:creationId xmlns:a16="http://schemas.microsoft.com/office/drawing/2014/main" id="{C74E46E1-C22C-D6A7-D5C6-1627BE9F1B9A}"/>
                  </a:ext>
                </a:extLst>
              </p:cNvPr>
              <p:cNvSpPr>
                <a:spLocks noChangeArrowheads="1"/>
              </p:cNvSpPr>
              <p:nvPr/>
            </p:nvSpPr>
            <p:spPr bwMode="auto">
              <a:xfrm>
                <a:off x="6495276" y="1438412"/>
                <a:ext cx="46603" cy="45927"/>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3" name="Oval 156">
              <a:extLst>
                <a:ext uri="{FF2B5EF4-FFF2-40B4-BE49-F238E27FC236}">
                  <a16:creationId xmlns:a16="http://schemas.microsoft.com/office/drawing/2014/main" id="{9395C6A2-FF34-9623-794F-063C6EE9705E}"/>
                </a:ext>
              </a:extLst>
            </p:cNvPr>
            <p:cNvSpPr>
              <a:spLocks noChangeArrowheads="1"/>
            </p:cNvSpPr>
            <p:nvPr userDrawn="1"/>
          </p:nvSpPr>
          <p:spPr bwMode="auto">
            <a:xfrm>
              <a:off x="6447341" y="2150109"/>
              <a:ext cx="143182" cy="142508"/>
            </a:xfrm>
            <a:prstGeom prst="ellipse">
              <a:avLst/>
            </a:prstGeom>
            <a:solidFill>
              <a:srgbClr val="C762C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Oval 157">
              <a:extLst>
                <a:ext uri="{FF2B5EF4-FFF2-40B4-BE49-F238E27FC236}">
                  <a16:creationId xmlns:a16="http://schemas.microsoft.com/office/drawing/2014/main" id="{C4760DAA-120C-5FCC-41BD-5E651AA2B393}"/>
                </a:ext>
              </a:extLst>
            </p:cNvPr>
            <p:cNvSpPr>
              <a:spLocks noChangeArrowheads="1"/>
            </p:cNvSpPr>
            <p:nvPr userDrawn="1"/>
          </p:nvSpPr>
          <p:spPr bwMode="auto">
            <a:xfrm>
              <a:off x="6495294" y="2198062"/>
              <a:ext cx="46602" cy="46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45" name="Group 44">
              <a:extLst>
                <a:ext uri="{FF2B5EF4-FFF2-40B4-BE49-F238E27FC236}">
                  <a16:creationId xmlns:a16="http://schemas.microsoft.com/office/drawing/2014/main" id="{185DC4A3-1F26-5620-031E-AF03E45A5F63}"/>
                </a:ext>
              </a:extLst>
            </p:cNvPr>
            <p:cNvGrpSpPr/>
            <p:nvPr userDrawn="1"/>
          </p:nvGrpSpPr>
          <p:grpSpPr>
            <a:xfrm>
              <a:off x="6447338" y="2910098"/>
              <a:ext cx="143182" cy="142508"/>
              <a:chOff x="6447338" y="2910098"/>
              <a:chExt cx="143182" cy="142508"/>
            </a:xfrm>
          </p:grpSpPr>
          <p:sp>
            <p:nvSpPr>
              <p:cNvPr id="46" name="Oval 164">
                <a:extLst>
                  <a:ext uri="{FF2B5EF4-FFF2-40B4-BE49-F238E27FC236}">
                    <a16:creationId xmlns:a16="http://schemas.microsoft.com/office/drawing/2014/main" id="{8A0C96D0-DEBD-D0AA-EF32-89A4F24BCE49}"/>
                  </a:ext>
                </a:extLst>
              </p:cNvPr>
              <p:cNvSpPr>
                <a:spLocks noChangeArrowheads="1"/>
              </p:cNvSpPr>
              <p:nvPr/>
            </p:nvSpPr>
            <p:spPr bwMode="auto">
              <a:xfrm>
                <a:off x="6447338" y="2910098"/>
                <a:ext cx="143182" cy="142508"/>
              </a:xfrm>
              <a:prstGeom prst="ellipse">
                <a:avLst/>
              </a:prstGeom>
              <a:solidFill>
                <a:srgbClr val="7FDAA9"/>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Oval 166">
                <a:extLst>
                  <a:ext uri="{FF2B5EF4-FFF2-40B4-BE49-F238E27FC236}">
                    <a16:creationId xmlns:a16="http://schemas.microsoft.com/office/drawing/2014/main" id="{B2ADD05C-AC7E-E12F-E025-47E1A4883419}"/>
                  </a:ext>
                </a:extLst>
              </p:cNvPr>
              <p:cNvSpPr>
                <a:spLocks noChangeArrowheads="1"/>
              </p:cNvSpPr>
              <p:nvPr/>
            </p:nvSpPr>
            <p:spPr bwMode="auto">
              <a:xfrm>
                <a:off x="6495291" y="2958051"/>
                <a:ext cx="46602" cy="46603"/>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8" name="Group 47">
              <a:extLst>
                <a:ext uri="{FF2B5EF4-FFF2-40B4-BE49-F238E27FC236}">
                  <a16:creationId xmlns:a16="http://schemas.microsoft.com/office/drawing/2014/main" id="{72FB4138-681E-E65A-114D-87F6B04C8FD6}"/>
                </a:ext>
              </a:extLst>
            </p:cNvPr>
            <p:cNvGrpSpPr/>
            <p:nvPr userDrawn="1"/>
          </p:nvGrpSpPr>
          <p:grpSpPr>
            <a:xfrm>
              <a:off x="6447332" y="3670073"/>
              <a:ext cx="143182" cy="142508"/>
              <a:chOff x="6447332" y="3670073"/>
              <a:chExt cx="143182" cy="142508"/>
            </a:xfrm>
          </p:grpSpPr>
          <p:sp>
            <p:nvSpPr>
              <p:cNvPr id="49" name="Oval 168">
                <a:extLst>
                  <a:ext uri="{FF2B5EF4-FFF2-40B4-BE49-F238E27FC236}">
                    <a16:creationId xmlns:a16="http://schemas.microsoft.com/office/drawing/2014/main" id="{62A65822-B1BA-F265-145A-23E40632DD8A}"/>
                  </a:ext>
                </a:extLst>
              </p:cNvPr>
              <p:cNvSpPr>
                <a:spLocks noChangeArrowheads="1"/>
              </p:cNvSpPr>
              <p:nvPr/>
            </p:nvSpPr>
            <p:spPr bwMode="auto">
              <a:xfrm>
                <a:off x="6447332" y="3670073"/>
                <a:ext cx="143182" cy="142508"/>
              </a:xfrm>
              <a:prstGeom prst="ellipse">
                <a:avLst/>
              </a:prstGeom>
              <a:solidFill>
                <a:srgbClr val="3D53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Oval 174">
                <a:extLst>
                  <a:ext uri="{FF2B5EF4-FFF2-40B4-BE49-F238E27FC236}">
                    <a16:creationId xmlns:a16="http://schemas.microsoft.com/office/drawing/2014/main" id="{2A1B8F5A-0C2F-CF97-6F55-662C3C49C2E3}"/>
                  </a:ext>
                </a:extLst>
              </p:cNvPr>
              <p:cNvSpPr>
                <a:spLocks noChangeArrowheads="1"/>
              </p:cNvSpPr>
              <p:nvPr/>
            </p:nvSpPr>
            <p:spPr bwMode="auto">
              <a:xfrm>
                <a:off x="6495285" y="3718025"/>
                <a:ext cx="46602" cy="46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86" name="TextBox 485">
              <a:extLst>
                <a:ext uri="{FF2B5EF4-FFF2-40B4-BE49-F238E27FC236}">
                  <a16:creationId xmlns:a16="http://schemas.microsoft.com/office/drawing/2014/main" id="{9FF0D352-9DCE-91D8-5D9C-A301775BEEDD}"/>
                </a:ext>
              </a:extLst>
            </p:cNvPr>
            <p:cNvSpPr txBox="1"/>
            <p:nvPr userDrawn="1"/>
          </p:nvSpPr>
          <p:spPr>
            <a:xfrm>
              <a:off x="6891459" y="927482"/>
              <a:ext cx="745397" cy="123111"/>
            </a:xfrm>
            <a:prstGeom prst="rect">
              <a:avLst/>
            </a:prstGeom>
            <a:noFill/>
          </p:spPr>
          <p:txBody>
            <a:bodyPr wrap="none" lIns="0" tIns="0" rIns="0" bIns="0" rtlCol="0">
              <a:spAutoFit/>
            </a:bodyPr>
            <a:lstStyle/>
            <a:p>
              <a:pPr algn="ctr"/>
              <a:r>
                <a:rPr lang="en-GB" sz="800"/>
                <a:t>Highlight boxes</a:t>
              </a:r>
            </a:p>
          </p:txBody>
        </p:sp>
        <p:grpSp>
          <p:nvGrpSpPr>
            <p:cNvPr id="494" name="Group 493">
              <a:extLst>
                <a:ext uri="{FF2B5EF4-FFF2-40B4-BE49-F238E27FC236}">
                  <a16:creationId xmlns:a16="http://schemas.microsoft.com/office/drawing/2014/main" id="{37361AA2-24B4-914D-094B-C0B78CA35701}"/>
                </a:ext>
              </a:extLst>
            </p:cNvPr>
            <p:cNvGrpSpPr/>
            <p:nvPr userDrawn="1"/>
          </p:nvGrpSpPr>
          <p:grpSpPr>
            <a:xfrm>
              <a:off x="8194701" y="4114817"/>
              <a:ext cx="224001" cy="220846"/>
              <a:chOff x="8194701" y="4114817"/>
              <a:chExt cx="224001" cy="220846"/>
            </a:xfrm>
          </p:grpSpPr>
          <p:sp>
            <p:nvSpPr>
              <p:cNvPr id="495" name="Oval 124">
                <a:extLst>
                  <a:ext uri="{FF2B5EF4-FFF2-40B4-BE49-F238E27FC236}">
                    <a16:creationId xmlns:a16="http://schemas.microsoft.com/office/drawing/2014/main" id="{3EB0C855-ADCD-3796-4668-4A3AA4A2CFAC}"/>
                  </a:ext>
                </a:extLst>
              </p:cNvPr>
              <p:cNvSpPr>
                <a:spLocks noChangeArrowheads="1"/>
              </p:cNvSpPr>
              <p:nvPr/>
            </p:nvSpPr>
            <p:spPr bwMode="auto">
              <a:xfrm>
                <a:off x="8194701" y="4114817"/>
                <a:ext cx="224001" cy="220846"/>
              </a:xfrm>
              <a:prstGeom prst="ellipse">
                <a:avLst/>
              </a:prstGeom>
              <a:solidFill>
                <a:srgbClr val="FFBED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6" name="Freeform 125">
                <a:extLst>
                  <a:ext uri="{FF2B5EF4-FFF2-40B4-BE49-F238E27FC236}">
                    <a16:creationId xmlns:a16="http://schemas.microsoft.com/office/drawing/2014/main" id="{0A0DB393-CFB4-F0CF-BB78-B9EC70EB6A61}"/>
                  </a:ext>
                </a:extLst>
              </p:cNvPr>
              <p:cNvSpPr>
                <a:spLocks/>
              </p:cNvSpPr>
              <p:nvPr/>
            </p:nvSpPr>
            <p:spPr bwMode="auto">
              <a:xfrm>
                <a:off x="8268842" y="4184752"/>
                <a:ext cx="75719"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6" y="60"/>
                      <a:pt x="96" y="60"/>
                      <a:pt x="96" y="60"/>
                    </a:cubicBezTo>
                    <a:cubicBezTo>
                      <a:pt x="100" y="56"/>
                      <a:pt x="107" y="56"/>
                      <a:pt x="111" y="60"/>
                    </a:cubicBezTo>
                    <a:cubicBezTo>
                      <a:pt x="115" y="64"/>
                      <a:pt x="114" y="70"/>
                      <a:pt x="111" y="74"/>
                    </a:cubicBezTo>
                    <a:cubicBezTo>
                      <a:pt x="64" y="120"/>
                      <a:pt x="64" y="120"/>
                      <a:pt x="64" y="120"/>
                    </a:cubicBezTo>
                    <a:cubicBezTo>
                      <a:pt x="60" y="124"/>
                      <a:pt x="54" y="124"/>
                      <a:pt x="50" y="120"/>
                    </a:cubicBezTo>
                    <a:cubicBezTo>
                      <a:pt x="5" y="74"/>
                      <a:pt x="5" y="74"/>
                      <a:pt x="5" y="74"/>
                    </a:cubicBezTo>
                    <a:cubicBezTo>
                      <a:pt x="2"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497" name="Group 496">
            <a:extLst>
              <a:ext uri="{FF2B5EF4-FFF2-40B4-BE49-F238E27FC236}">
                <a16:creationId xmlns:a16="http://schemas.microsoft.com/office/drawing/2014/main" id="{3C79C1A3-307B-9CD8-44DE-F545AAA04124}"/>
              </a:ext>
            </a:extLst>
          </p:cNvPr>
          <p:cNvGrpSpPr/>
          <p:nvPr userDrawn="1"/>
        </p:nvGrpSpPr>
        <p:grpSpPr>
          <a:xfrm>
            <a:off x="324727" y="814604"/>
            <a:ext cx="222949" cy="220846"/>
            <a:chOff x="344149" y="814604"/>
            <a:chExt cx="222949" cy="220846"/>
          </a:xfrm>
        </p:grpSpPr>
        <p:sp>
          <p:nvSpPr>
            <p:cNvPr id="498" name="Oval 116">
              <a:extLst>
                <a:ext uri="{FF2B5EF4-FFF2-40B4-BE49-F238E27FC236}">
                  <a16:creationId xmlns:a16="http://schemas.microsoft.com/office/drawing/2014/main" id="{BAB0EE4D-8CC1-5DCC-C4E5-3CB774E64FBF}"/>
                </a:ext>
              </a:extLst>
            </p:cNvPr>
            <p:cNvSpPr>
              <a:spLocks noChangeArrowheads="1"/>
            </p:cNvSpPr>
            <p:nvPr/>
          </p:nvSpPr>
          <p:spPr bwMode="auto">
            <a:xfrm>
              <a:off x="344149" y="814604"/>
              <a:ext cx="222949" cy="220846"/>
            </a:xfrm>
            <a:prstGeom prst="ellipse">
              <a:avLst/>
            </a:prstGeom>
            <a:solidFill>
              <a:schemeClr val="accent1"/>
            </a:solidFill>
            <a:ln>
              <a:noFill/>
            </a:ln>
            <a:effectLst>
              <a:outerShdw blurRad="165100" dist="50800" dir="5400000" sx="70000" sy="70000" algn="ctr" rotWithShape="0">
                <a:srgbClr val="000000">
                  <a:alpha val="40000"/>
                </a:srgbClr>
              </a:outerShdw>
            </a:effectLst>
          </p:spPr>
          <p:txBody>
            <a:bodyPr vert="horz" wrap="square" lIns="91440" tIns="45720" rIns="91440" bIns="45720" numCol="1" anchor="t" anchorCtr="0" compatLnSpc="1">
              <a:prstTxWarp prst="textNoShape">
                <a:avLst/>
              </a:prstTxWarp>
            </a:bodyPr>
            <a:lstStyle/>
            <a:p>
              <a:endParaRPr lang="en-GB"/>
            </a:p>
          </p:txBody>
        </p:sp>
        <p:sp>
          <p:nvSpPr>
            <p:cNvPr id="499" name="Freeform 117">
              <a:extLst>
                <a:ext uri="{FF2B5EF4-FFF2-40B4-BE49-F238E27FC236}">
                  <a16:creationId xmlns:a16="http://schemas.microsoft.com/office/drawing/2014/main" id="{FBE1D9CF-8E95-034B-7148-C8F6B0B800E0}"/>
                </a:ext>
              </a:extLst>
            </p:cNvPr>
            <p:cNvSpPr>
              <a:spLocks/>
            </p:cNvSpPr>
            <p:nvPr/>
          </p:nvSpPr>
          <p:spPr bwMode="auto">
            <a:xfrm>
              <a:off x="418290" y="884539"/>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4"/>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pic>
        <p:nvPicPr>
          <p:cNvPr id="500" name="Picture 499">
            <a:extLst>
              <a:ext uri="{FF2B5EF4-FFF2-40B4-BE49-F238E27FC236}">
                <a16:creationId xmlns:a16="http://schemas.microsoft.com/office/drawing/2014/main" id="{646E81B8-E9A8-A9A8-B2A9-5D5F2A092189}"/>
              </a:ext>
            </a:extLst>
          </p:cNvPr>
          <p:cNvPicPr>
            <a:picLocks noChangeAspect="1"/>
          </p:cNvPicPr>
          <p:nvPr userDrawn="1"/>
        </p:nvPicPr>
        <p:blipFill>
          <a:blip r:embed="rId3"/>
          <a:stretch>
            <a:fillRect/>
          </a:stretch>
        </p:blipFill>
        <p:spPr>
          <a:xfrm>
            <a:off x="1990423" y="813246"/>
            <a:ext cx="1062781" cy="1538462"/>
          </a:xfrm>
          <a:prstGeom prst="rect">
            <a:avLst/>
          </a:prstGeom>
        </p:spPr>
      </p:pic>
      <p:grpSp>
        <p:nvGrpSpPr>
          <p:cNvPr id="501" name="Group 500">
            <a:extLst>
              <a:ext uri="{FF2B5EF4-FFF2-40B4-BE49-F238E27FC236}">
                <a16:creationId xmlns:a16="http://schemas.microsoft.com/office/drawing/2014/main" id="{1E1B38B3-AF35-607F-1894-CAF946CDF09B}"/>
              </a:ext>
            </a:extLst>
          </p:cNvPr>
          <p:cNvGrpSpPr/>
          <p:nvPr userDrawn="1"/>
        </p:nvGrpSpPr>
        <p:grpSpPr>
          <a:xfrm>
            <a:off x="324727" y="1079018"/>
            <a:ext cx="222949" cy="221898"/>
            <a:chOff x="344149" y="1077516"/>
            <a:chExt cx="222949" cy="221898"/>
          </a:xfrm>
        </p:grpSpPr>
        <p:sp>
          <p:nvSpPr>
            <p:cNvPr id="504" name="Oval 118">
              <a:extLst>
                <a:ext uri="{FF2B5EF4-FFF2-40B4-BE49-F238E27FC236}">
                  <a16:creationId xmlns:a16="http://schemas.microsoft.com/office/drawing/2014/main" id="{875F7580-8C91-7E23-6AE4-F8D258E0C0F6}"/>
                </a:ext>
              </a:extLst>
            </p:cNvPr>
            <p:cNvSpPr>
              <a:spLocks noChangeArrowheads="1"/>
            </p:cNvSpPr>
            <p:nvPr/>
          </p:nvSpPr>
          <p:spPr bwMode="auto">
            <a:xfrm>
              <a:off x="344149" y="1077516"/>
              <a:ext cx="222949" cy="221898"/>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5" name="Freeform 119">
              <a:extLst>
                <a:ext uri="{FF2B5EF4-FFF2-40B4-BE49-F238E27FC236}">
                  <a16:creationId xmlns:a16="http://schemas.microsoft.com/office/drawing/2014/main" id="{2CCB8DD3-A091-4F43-438B-65F1AD5BB5FA}"/>
                </a:ext>
              </a:extLst>
            </p:cNvPr>
            <p:cNvSpPr>
              <a:spLocks/>
            </p:cNvSpPr>
            <p:nvPr/>
          </p:nvSpPr>
          <p:spPr bwMode="auto">
            <a:xfrm>
              <a:off x="417764"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06" name="Group 505">
            <a:extLst>
              <a:ext uri="{FF2B5EF4-FFF2-40B4-BE49-F238E27FC236}">
                <a16:creationId xmlns:a16="http://schemas.microsoft.com/office/drawing/2014/main" id="{EC1E98B1-2338-C4D9-50F7-94168ED5ED46}"/>
              </a:ext>
            </a:extLst>
          </p:cNvPr>
          <p:cNvGrpSpPr/>
          <p:nvPr userDrawn="1"/>
        </p:nvGrpSpPr>
        <p:grpSpPr>
          <a:xfrm>
            <a:off x="586828" y="1079018"/>
            <a:ext cx="224001" cy="221898"/>
            <a:chOff x="648075" y="1077516"/>
            <a:chExt cx="224001" cy="221898"/>
          </a:xfrm>
        </p:grpSpPr>
        <p:sp>
          <p:nvSpPr>
            <p:cNvPr id="507" name="Oval 122">
              <a:extLst>
                <a:ext uri="{FF2B5EF4-FFF2-40B4-BE49-F238E27FC236}">
                  <a16:creationId xmlns:a16="http://schemas.microsoft.com/office/drawing/2014/main" id="{BD2634B5-5730-1080-1B4E-C2EB04ABEC24}"/>
                </a:ext>
              </a:extLst>
            </p:cNvPr>
            <p:cNvSpPr>
              <a:spLocks noChangeArrowheads="1"/>
            </p:cNvSpPr>
            <p:nvPr/>
          </p:nvSpPr>
          <p:spPr bwMode="auto">
            <a:xfrm>
              <a:off x="648075" y="1077516"/>
              <a:ext cx="224001" cy="221898"/>
            </a:xfrm>
            <a:prstGeom prst="ellipse">
              <a:avLst/>
            </a:prstGeom>
            <a:solidFill>
              <a:srgbClr val="AA3E7C"/>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8" name="Freeform 123">
              <a:extLst>
                <a:ext uri="{FF2B5EF4-FFF2-40B4-BE49-F238E27FC236}">
                  <a16:creationId xmlns:a16="http://schemas.microsoft.com/office/drawing/2014/main" id="{B9F7F09E-F0E2-41B2-CA0B-8DA327B5DF7D}"/>
                </a:ext>
              </a:extLst>
            </p:cNvPr>
            <p:cNvSpPr>
              <a:spLocks/>
            </p:cNvSpPr>
            <p:nvPr/>
          </p:nvSpPr>
          <p:spPr bwMode="auto">
            <a:xfrm>
              <a:off x="721690" y="1147976"/>
              <a:ext cx="75719"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6" y="60"/>
                    <a:pt x="96" y="60"/>
                    <a:pt x="96" y="60"/>
                  </a:cubicBezTo>
                  <a:cubicBezTo>
                    <a:pt x="100" y="56"/>
                    <a:pt x="107" y="56"/>
                    <a:pt x="111" y="60"/>
                  </a:cubicBezTo>
                  <a:cubicBezTo>
                    <a:pt x="115" y="65"/>
                    <a:pt x="114" y="70"/>
                    <a:pt x="111" y="74"/>
                  </a:cubicBezTo>
                  <a:cubicBezTo>
                    <a:pt x="64" y="120"/>
                    <a:pt x="64" y="120"/>
                    <a:pt x="64" y="120"/>
                  </a:cubicBezTo>
                  <a:cubicBezTo>
                    <a:pt x="60" y="124"/>
                    <a:pt x="54" y="124"/>
                    <a:pt x="50" y="120"/>
                  </a:cubicBezTo>
                  <a:cubicBezTo>
                    <a:pt x="5" y="74"/>
                    <a:pt x="5" y="74"/>
                    <a:pt x="5" y="74"/>
                  </a:cubicBezTo>
                  <a:cubicBezTo>
                    <a:pt x="2" y="72"/>
                    <a:pt x="0" y="66"/>
                    <a:pt x="4"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09" name="Group 508">
            <a:extLst>
              <a:ext uri="{FF2B5EF4-FFF2-40B4-BE49-F238E27FC236}">
                <a16:creationId xmlns:a16="http://schemas.microsoft.com/office/drawing/2014/main" id="{502954C6-F218-1809-40F7-5DA2C91B8D79}"/>
              </a:ext>
            </a:extLst>
          </p:cNvPr>
          <p:cNvGrpSpPr/>
          <p:nvPr userDrawn="1"/>
        </p:nvGrpSpPr>
        <p:grpSpPr>
          <a:xfrm>
            <a:off x="324727" y="1344484"/>
            <a:ext cx="222949" cy="221898"/>
            <a:chOff x="344149" y="1339376"/>
            <a:chExt cx="222949" cy="221898"/>
          </a:xfrm>
        </p:grpSpPr>
        <p:sp>
          <p:nvSpPr>
            <p:cNvPr id="510" name="Oval 120">
              <a:extLst>
                <a:ext uri="{FF2B5EF4-FFF2-40B4-BE49-F238E27FC236}">
                  <a16:creationId xmlns:a16="http://schemas.microsoft.com/office/drawing/2014/main" id="{D5AAD9A3-B55A-DE46-278D-E54A29357589}"/>
                </a:ext>
              </a:extLst>
            </p:cNvPr>
            <p:cNvSpPr>
              <a:spLocks noChangeArrowheads="1"/>
            </p:cNvSpPr>
            <p:nvPr/>
          </p:nvSpPr>
          <p:spPr bwMode="auto">
            <a:xfrm>
              <a:off x="344149" y="1339376"/>
              <a:ext cx="222949" cy="221898"/>
            </a:xfrm>
            <a:prstGeom prst="ellipse">
              <a:avLst/>
            </a:prstGeom>
            <a:solidFill>
              <a:srgbClr val="C762C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1" name="Freeform 121">
              <a:extLst>
                <a:ext uri="{FF2B5EF4-FFF2-40B4-BE49-F238E27FC236}">
                  <a16:creationId xmlns:a16="http://schemas.microsoft.com/office/drawing/2014/main" id="{7F1A10D5-F429-3B07-80B0-B4A8D79E5F2B}"/>
                </a:ext>
              </a:extLst>
            </p:cNvPr>
            <p:cNvSpPr>
              <a:spLocks/>
            </p:cNvSpPr>
            <p:nvPr/>
          </p:nvSpPr>
          <p:spPr bwMode="auto">
            <a:xfrm>
              <a:off x="417764" y="1410888"/>
              <a:ext cx="74667" cy="79925"/>
            </a:xfrm>
            <a:custGeom>
              <a:avLst/>
              <a:gdLst>
                <a:gd name="T0" fmla="*/ 4 w 115"/>
                <a:gd name="T1" fmla="*/ 60 h 123"/>
                <a:gd name="T2" fmla="*/ 18 w 115"/>
                <a:gd name="T3" fmla="*/ 59 h 123"/>
                <a:gd name="T4" fmla="*/ 48 w 115"/>
                <a:gd name="T5" fmla="*/ 89 h 123"/>
                <a:gd name="T6" fmla="*/ 48 w 115"/>
                <a:gd name="T7" fmla="*/ 10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4 h 123"/>
                <a:gd name="T20" fmla="*/ 64 w 115"/>
                <a:gd name="T21" fmla="*/ 120 h 123"/>
                <a:gd name="T22" fmla="*/ 50 w 115"/>
                <a:gd name="T23" fmla="*/ 120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4"/>
                  </a:cubicBezTo>
                  <a:cubicBezTo>
                    <a:pt x="64" y="120"/>
                    <a:pt x="64" y="120"/>
                    <a:pt x="64" y="120"/>
                  </a:cubicBezTo>
                  <a:cubicBezTo>
                    <a:pt x="60" y="123"/>
                    <a:pt x="54" y="123"/>
                    <a:pt x="50" y="120"/>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40" name="Group 639">
            <a:extLst>
              <a:ext uri="{FF2B5EF4-FFF2-40B4-BE49-F238E27FC236}">
                <a16:creationId xmlns:a16="http://schemas.microsoft.com/office/drawing/2014/main" id="{EB2C4D5E-3103-0018-DB53-B9A488E9F138}"/>
              </a:ext>
            </a:extLst>
          </p:cNvPr>
          <p:cNvGrpSpPr/>
          <p:nvPr userDrawn="1"/>
        </p:nvGrpSpPr>
        <p:grpSpPr>
          <a:xfrm>
            <a:off x="586828" y="1344484"/>
            <a:ext cx="224001" cy="221898"/>
            <a:chOff x="648075" y="1339376"/>
            <a:chExt cx="224001" cy="221898"/>
          </a:xfrm>
        </p:grpSpPr>
        <p:sp>
          <p:nvSpPr>
            <p:cNvPr id="730" name="Oval 126">
              <a:extLst>
                <a:ext uri="{FF2B5EF4-FFF2-40B4-BE49-F238E27FC236}">
                  <a16:creationId xmlns:a16="http://schemas.microsoft.com/office/drawing/2014/main" id="{F32E796F-EDEC-226A-22BE-CF7DB6E8EBCC}"/>
                </a:ext>
              </a:extLst>
            </p:cNvPr>
            <p:cNvSpPr>
              <a:spLocks noChangeArrowheads="1"/>
            </p:cNvSpPr>
            <p:nvPr/>
          </p:nvSpPr>
          <p:spPr bwMode="auto">
            <a:xfrm>
              <a:off x="648075" y="1339376"/>
              <a:ext cx="224001" cy="221898"/>
            </a:xfrm>
            <a:prstGeom prst="ellipse">
              <a:avLst/>
            </a:prstGeom>
            <a:solidFill>
              <a:srgbClr val="ADF0F5"/>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1" name="Freeform 127">
              <a:extLst>
                <a:ext uri="{FF2B5EF4-FFF2-40B4-BE49-F238E27FC236}">
                  <a16:creationId xmlns:a16="http://schemas.microsoft.com/office/drawing/2014/main" id="{FD3278F7-5619-4D6E-B2E0-E5FDF2D4F030}"/>
                </a:ext>
              </a:extLst>
            </p:cNvPr>
            <p:cNvSpPr>
              <a:spLocks/>
            </p:cNvSpPr>
            <p:nvPr/>
          </p:nvSpPr>
          <p:spPr bwMode="auto">
            <a:xfrm>
              <a:off x="721690" y="1410888"/>
              <a:ext cx="75719" cy="79925"/>
            </a:xfrm>
            <a:custGeom>
              <a:avLst/>
              <a:gdLst>
                <a:gd name="T0" fmla="*/ 4 w 115"/>
                <a:gd name="T1" fmla="*/ 60 h 123"/>
                <a:gd name="T2" fmla="*/ 18 w 115"/>
                <a:gd name="T3" fmla="*/ 59 h 123"/>
                <a:gd name="T4" fmla="*/ 48 w 115"/>
                <a:gd name="T5" fmla="*/ 89 h 123"/>
                <a:gd name="T6" fmla="*/ 48 w 115"/>
                <a:gd name="T7" fmla="*/ 10 h 123"/>
                <a:gd name="T8" fmla="*/ 58 w 115"/>
                <a:gd name="T9" fmla="*/ 0 h 123"/>
                <a:gd name="T10" fmla="*/ 68 w 115"/>
                <a:gd name="T11" fmla="*/ 10 h 123"/>
                <a:gd name="T12" fmla="*/ 68 w 115"/>
                <a:gd name="T13" fmla="*/ 89 h 123"/>
                <a:gd name="T14" fmla="*/ 96 w 115"/>
                <a:gd name="T15" fmla="*/ 59 h 123"/>
                <a:gd name="T16" fmla="*/ 111 w 115"/>
                <a:gd name="T17" fmla="*/ 59 h 123"/>
                <a:gd name="T18" fmla="*/ 111 w 115"/>
                <a:gd name="T19" fmla="*/ 74 h 123"/>
                <a:gd name="T20" fmla="*/ 64 w 115"/>
                <a:gd name="T21" fmla="*/ 120 h 123"/>
                <a:gd name="T22" fmla="*/ 50 w 115"/>
                <a:gd name="T23" fmla="*/ 120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6" y="59"/>
                    <a:pt x="96" y="59"/>
                    <a:pt x="96" y="59"/>
                  </a:cubicBezTo>
                  <a:cubicBezTo>
                    <a:pt x="100" y="55"/>
                    <a:pt x="107" y="56"/>
                    <a:pt x="111" y="59"/>
                  </a:cubicBezTo>
                  <a:cubicBezTo>
                    <a:pt x="115" y="64"/>
                    <a:pt x="114" y="70"/>
                    <a:pt x="111" y="74"/>
                  </a:cubicBezTo>
                  <a:cubicBezTo>
                    <a:pt x="64" y="120"/>
                    <a:pt x="64" y="120"/>
                    <a:pt x="64" y="120"/>
                  </a:cubicBezTo>
                  <a:cubicBezTo>
                    <a:pt x="60" y="123"/>
                    <a:pt x="54" y="123"/>
                    <a:pt x="50" y="120"/>
                  </a:cubicBezTo>
                  <a:cubicBezTo>
                    <a:pt x="5" y="73"/>
                    <a:pt x="5" y="73"/>
                    <a:pt x="5" y="73"/>
                  </a:cubicBezTo>
                  <a:cubicBezTo>
                    <a:pt x="2" y="71"/>
                    <a:pt x="0" y="66"/>
                    <a:pt x="4"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32" name="Group 731">
            <a:extLst>
              <a:ext uri="{FF2B5EF4-FFF2-40B4-BE49-F238E27FC236}">
                <a16:creationId xmlns:a16="http://schemas.microsoft.com/office/drawing/2014/main" id="{06061D29-50CE-289D-2D7F-A83B3C9EC019}"/>
              </a:ext>
            </a:extLst>
          </p:cNvPr>
          <p:cNvGrpSpPr/>
          <p:nvPr userDrawn="1"/>
        </p:nvGrpSpPr>
        <p:grpSpPr>
          <a:xfrm>
            <a:off x="324727" y="1609950"/>
            <a:ext cx="222949" cy="221898"/>
            <a:chOff x="344149" y="1602288"/>
            <a:chExt cx="222949" cy="221898"/>
          </a:xfrm>
        </p:grpSpPr>
        <p:sp>
          <p:nvSpPr>
            <p:cNvPr id="815" name="Oval 128">
              <a:extLst>
                <a:ext uri="{FF2B5EF4-FFF2-40B4-BE49-F238E27FC236}">
                  <a16:creationId xmlns:a16="http://schemas.microsoft.com/office/drawing/2014/main" id="{1C876A2D-142B-9B4C-DED7-0FEDAC33FE2D}"/>
                </a:ext>
              </a:extLst>
            </p:cNvPr>
            <p:cNvSpPr>
              <a:spLocks noChangeArrowheads="1"/>
            </p:cNvSpPr>
            <p:nvPr/>
          </p:nvSpPr>
          <p:spPr bwMode="auto">
            <a:xfrm>
              <a:off x="344149" y="1602288"/>
              <a:ext cx="222949" cy="221898"/>
            </a:xfrm>
            <a:prstGeom prst="ellipse">
              <a:avLst/>
            </a:prstGeom>
            <a:solidFill>
              <a:srgbClr val="5B318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16" name="Freeform 129">
              <a:extLst>
                <a:ext uri="{FF2B5EF4-FFF2-40B4-BE49-F238E27FC236}">
                  <a16:creationId xmlns:a16="http://schemas.microsoft.com/office/drawing/2014/main" id="{F3A11D41-EFD8-467D-F7F5-D6DEA9472F29}"/>
                </a:ext>
              </a:extLst>
            </p:cNvPr>
            <p:cNvSpPr>
              <a:spLocks/>
            </p:cNvSpPr>
            <p:nvPr/>
          </p:nvSpPr>
          <p:spPr bwMode="auto">
            <a:xfrm>
              <a:off x="417764" y="1673800"/>
              <a:ext cx="74667" cy="79925"/>
            </a:xfrm>
            <a:custGeom>
              <a:avLst/>
              <a:gdLst>
                <a:gd name="T0" fmla="*/ 4 w 115"/>
                <a:gd name="T1" fmla="*/ 60 h 124"/>
                <a:gd name="T2" fmla="*/ 18 w 115"/>
                <a:gd name="T3" fmla="*/ 59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59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0"/>
                  </a:moveTo>
                  <a:cubicBezTo>
                    <a:pt x="8" y="56"/>
                    <a:pt x="14" y="56"/>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60"/>
                  </a:cubicBezTo>
                  <a:cubicBezTo>
                    <a:pt x="115" y="64"/>
                    <a:pt x="115" y="70"/>
                    <a:pt x="111" y="74"/>
                  </a:cubicBezTo>
                  <a:cubicBezTo>
                    <a:pt x="64" y="120"/>
                    <a:pt x="64" y="120"/>
                    <a:pt x="64" y="120"/>
                  </a:cubicBezTo>
                  <a:cubicBezTo>
                    <a:pt x="60" y="124"/>
                    <a:pt x="54" y="124"/>
                    <a:pt x="50" y="120"/>
                  </a:cubicBezTo>
                  <a:cubicBezTo>
                    <a:pt x="5" y="74"/>
                    <a:pt x="5" y="74"/>
                    <a:pt x="5" y="74"/>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17" name="Group 816">
            <a:extLst>
              <a:ext uri="{FF2B5EF4-FFF2-40B4-BE49-F238E27FC236}">
                <a16:creationId xmlns:a16="http://schemas.microsoft.com/office/drawing/2014/main" id="{AF85C2BF-3913-B03B-7946-907AB6CCC884}"/>
              </a:ext>
            </a:extLst>
          </p:cNvPr>
          <p:cNvGrpSpPr/>
          <p:nvPr userDrawn="1"/>
        </p:nvGrpSpPr>
        <p:grpSpPr>
          <a:xfrm>
            <a:off x="586828" y="1609950"/>
            <a:ext cx="224001" cy="221898"/>
            <a:chOff x="648075" y="1602288"/>
            <a:chExt cx="224001" cy="221898"/>
          </a:xfrm>
        </p:grpSpPr>
        <p:sp>
          <p:nvSpPr>
            <p:cNvPr id="818" name="Oval 130">
              <a:extLst>
                <a:ext uri="{FF2B5EF4-FFF2-40B4-BE49-F238E27FC236}">
                  <a16:creationId xmlns:a16="http://schemas.microsoft.com/office/drawing/2014/main" id="{699F3AB5-E611-6AE5-5286-D652A3D98109}"/>
                </a:ext>
              </a:extLst>
            </p:cNvPr>
            <p:cNvSpPr>
              <a:spLocks noChangeArrowheads="1"/>
            </p:cNvSpPr>
            <p:nvPr/>
          </p:nvSpPr>
          <p:spPr bwMode="auto">
            <a:xfrm>
              <a:off x="648075" y="1602288"/>
              <a:ext cx="224001" cy="221898"/>
            </a:xfrm>
            <a:prstGeom prst="ellipse">
              <a:avLst/>
            </a:prstGeom>
            <a:solidFill>
              <a:srgbClr val="005F8A"/>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19" name="Freeform 131">
              <a:extLst>
                <a:ext uri="{FF2B5EF4-FFF2-40B4-BE49-F238E27FC236}">
                  <a16:creationId xmlns:a16="http://schemas.microsoft.com/office/drawing/2014/main" id="{F736FDC5-5509-0E80-F2DD-ADCFC9CE329F}"/>
                </a:ext>
              </a:extLst>
            </p:cNvPr>
            <p:cNvSpPr>
              <a:spLocks/>
            </p:cNvSpPr>
            <p:nvPr/>
          </p:nvSpPr>
          <p:spPr bwMode="auto">
            <a:xfrm>
              <a:off x="721690" y="1673800"/>
              <a:ext cx="75719" cy="79925"/>
            </a:xfrm>
            <a:custGeom>
              <a:avLst/>
              <a:gdLst>
                <a:gd name="T0" fmla="*/ 4 w 115"/>
                <a:gd name="T1" fmla="*/ 60 h 124"/>
                <a:gd name="T2" fmla="*/ 18 w 115"/>
                <a:gd name="T3" fmla="*/ 59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59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0"/>
                  </a:moveTo>
                  <a:cubicBezTo>
                    <a:pt x="8" y="56"/>
                    <a:pt x="14" y="56"/>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6" y="59"/>
                    <a:pt x="96" y="59"/>
                    <a:pt x="96" y="59"/>
                  </a:cubicBezTo>
                  <a:cubicBezTo>
                    <a:pt x="100" y="55"/>
                    <a:pt x="107" y="56"/>
                    <a:pt x="111" y="60"/>
                  </a:cubicBezTo>
                  <a:cubicBezTo>
                    <a:pt x="115" y="64"/>
                    <a:pt x="114" y="70"/>
                    <a:pt x="111" y="74"/>
                  </a:cubicBezTo>
                  <a:cubicBezTo>
                    <a:pt x="64" y="120"/>
                    <a:pt x="64" y="120"/>
                    <a:pt x="64" y="120"/>
                  </a:cubicBezTo>
                  <a:cubicBezTo>
                    <a:pt x="60" y="124"/>
                    <a:pt x="54" y="124"/>
                    <a:pt x="50" y="120"/>
                  </a:cubicBezTo>
                  <a:cubicBezTo>
                    <a:pt x="5" y="74"/>
                    <a:pt x="5" y="74"/>
                    <a:pt x="5" y="74"/>
                  </a:cubicBezTo>
                  <a:cubicBezTo>
                    <a:pt x="2"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20" name="Group 819">
            <a:extLst>
              <a:ext uri="{FF2B5EF4-FFF2-40B4-BE49-F238E27FC236}">
                <a16:creationId xmlns:a16="http://schemas.microsoft.com/office/drawing/2014/main" id="{2E33DF81-D95A-D2DE-CDD4-5F4205960C9C}"/>
              </a:ext>
            </a:extLst>
          </p:cNvPr>
          <p:cNvGrpSpPr/>
          <p:nvPr userDrawn="1"/>
        </p:nvGrpSpPr>
        <p:grpSpPr>
          <a:xfrm>
            <a:off x="324727" y="1875416"/>
            <a:ext cx="222949" cy="222949"/>
            <a:chOff x="344149" y="1885182"/>
            <a:chExt cx="222949" cy="222949"/>
          </a:xfrm>
        </p:grpSpPr>
        <p:sp>
          <p:nvSpPr>
            <p:cNvPr id="821" name="Oval 134">
              <a:extLst>
                <a:ext uri="{FF2B5EF4-FFF2-40B4-BE49-F238E27FC236}">
                  <a16:creationId xmlns:a16="http://schemas.microsoft.com/office/drawing/2014/main" id="{125CB8B6-03BF-1EE2-754E-15BDB214BD31}"/>
                </a:ext>
              </a:extLst>
            </p:cNvPr>
            <p:cNvSpPr>
              <a:spLocks noChangeArrowheads="1"/>
            </p:cNvSpPr>
            <p:nvPr/>
          </p:nvSpPr>
          <p:spPr bwMode="auto">
            <a:xfrm>
              <a:off x="344149" y="1885182"/>
              <a:ext cx="222949" cy="222949"/>
            </a:xfrm>
            <a:prstGeom prst="ellipse">
              <a:avLst/>
            </a:prstGeom>
            <a:solidFill>
              <a:srgbClr val="7FDAA9"/>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2" name="Freeform 135">
              <a:extLst>
                <a:ext uri="{FF2B5EF4-FFF2-40B4-BE49-F238E27FC236}">
                  <a16:creationId xmlns:a16="http://schemas.microsoft.com/office/drawing/2014/main" id="{F3A28C9B-B523-ED17-2E54-B4EE08632D35}"/>
                </a:ext>
              </a:extLst>
            </p:cNvPr>
            <p:cNvSpPr>
              <a:spLocks/>
            </p:cNvSpPr>
            <p:nvPr/>
          </p:nvSpPr>
          <p:spPr bwMode="auto">
            <a:xfrm>
              <a:off x="417764" y="1956694"/>
              <a:ext cx="74667" cy="79925"/>
            </a:xfrm>
            <a:custGeom>
              <a:avLst/>
              <a:gdLst>
                <a:gd name="T0" fmla="*/ 4 w 115"/>
                <a:gd name="T1" fmla="*/ 61 h 124"/>
                <a:gd name="T2" fmla="*/ 18 w 115"/>
                <a:gd name="T3" fmla="*/ 60 h 124"/>
                <a:gd name="T4" fmla="*/ 48 w 115"/>
                <a:gd name="T5" fmla="*/ 90 h 124"/>
                <a:gd name="T6" fmla="*/ 48 w 115"/>
                <a:gd name="T7" fmla="*/ 10 h 124"/>
                <a:gd name="T8" fmla="*/ 58 w 115"/>
                <a:gd name="T9" fmla="*/ 0 h 124"/>
                <a:gd name="T10" fmla="*/ 68 w 115"/>
                <a:gd name="T11" fmla="*/ 10 h 124"/>
                <a:gd name="T12" fmla="*/ 68 w 115"/>
                <a:gd name="T13" fmla="*/ 90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7"/>
                    <a:pt x="14" y="56"/>
                    <a:pt x="18" y="60"/>
                  </a:cubicBezTo>
                  <a:cubicBezTo>
                    <a:pt x="48" y="90"/>
                    <a:pt x="48" y="90"/>
                    <a:pt x="48" y="90"/>
                  </a:cubicBezTo>
                  <a:cubicBezTo>
                    <a:pt x="48" y="10"/>
                    <a:pt x="48" y="10"/>
                    <a:pt x="48" y="10"/>
                  </a:cubicBezTo>
                  <a:cubicBezTo>
                    <a:pt x="48" y="5"/>
                    <a:pt x="52" y="0"/>
                    <a:pt x="58" y="0"/>
                  </a:cubicBezTo>
                  <a:cubicBezTo>
                    <a:pt x="63" y="1"/>
                    <a:pt x="68" y="5"/>
                    <a:pt x="68" y="10"/>
                  </a:cubicBezTo>
                  <a:cubicBezTo>
                    <a:pt x="68" y="90"/>
                    <a:pt x="68" y="90"/>
                    <a:pt x="68" y="90"/>
                  </a:cubicBezTo>
                  <a:cubicBezTo>
                    <a:pt x="97" y="60"/>
                    <a:pt x="97" y="60"/>
                    <a:pt x="97" y="60"/>
                  </a:cubicBezTo>
                  <a:cubicBezTo>
                    <a:pt x="101" y="56"/>
                    <a:pt x="107" y="57"/>
                    <a:pt x="111" y="60"/>
                  </a:cubicBezTo>
                  <a:cubicBezTo>
                    <a:pt x="115" y="65"/>
                    <a:pt x="115" y="71"/>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23" name="Group 822">
            <a:extLst>
              <a:ext uri="{FF2B5EF4-FFF2-40B4-BE49-F238E27FC236}">
                <a16:creationId xmlns:a16="http://schemas.microsoft.com/office/drawing/2014/main" id="{CA971ACB-78D3-A495-4D80-339A486F6CD1}"/>
              </a:ext>
            </a:extLst>
          </p:cNvPr>
          <p:cNvGrpSpPr/>
          <p:nvPr userDrawn="1"/>
        </p:nvGrpSpPr>
        <p:grpSpPr>
          <a:xfrm>
            <a:off x="586828" y="1875416"/>
            <a:ext cx="224001" cy="222949"/>
            <a:chOff x="648075" y="1885182"/>
            <a:chExt cx="224001" cy="222949"/>
          </a:xfrm>
        </p:grpSpPr>
        <p:sp>
          <p:nvSpPr>
            <p:cNvPr id="824" name="Oval 138">
              <a:extLst>
                <a:ext uri="{FF2B5EF4-FFF2-40B4-BE49-F238E27FC236}">
                  <a16:creationId xmlns:a16="http://schemas.microsoft.com/office/drawing/2014/main" id="{979D6493-CBAA-82D6-70C3-CB22CCF8E5D5}"/>
                </a:ext>
              </a:extLst>
            </p:cNvPr>
            <p:cNvSpPr>
              <a:spLocks noChangeArrowheads="1"/>
            </p:cNvSpPr>
            <p:nvPr/>
          </p:nvSpPr>
          <p:spPr bwMode="auto">
            <a:xfrm>
              <a:off x="648075" y="1885182"/>
              <a:ext cx="224001" cy="222949"/>
            </a:xfrm>
            <a:prstGeom prst="ellipse">
              <a:avLst/>
            </a:prstGeom>
            <a:solidFill>
              <a:srgbClr val="C6F2D0"/>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5" name="Freeform 139">
              <a:extLst>
                <a:ext uri="{FF2B5EF4-FFF2-40B4-BE49-F238E27FC236}">
                  <a16:creationId xmlns:a16="http://schemas.microsoft.com/office/drawing/2014/main" id="{6825EE62-99A1-769E-F7E4-37DF8267A6BC}"/>
                </a:ext>
              </a:extLst>
            </p:cNvPr>
            <p:cNvSpPr>
              <a:spLocks/>
            </p:cNvSpPr>
            <p:nvPr/>
          </p:nvSpPr>
          <p:spPr bwMode="auto">
            <a:xfrm>
              <a:off x="721690" y="1956694"/>
              <a:ext cx="75719" cy="79925"/>
            </a:xfrm>
            <a:custGeom>
              <a:avLst/>
              <a:gdLst>
                <a:gd name="T0" fmla="*/ 4 w 115"/>
                <a:gd name="T1" fmla="*/ 61 h 124"/>
                <a:gd name="T2" fmla="*/ 18 w 115"/>
                <a:gd name="T3" fmla="*/ 60 h 124"/>
                <a:gd name="T4" fmla="*/ 48 w 115"/>
                <a:gd name="T5" fmla="*/ 90 h 124"/>
                <a:gd name="T6" fmla="*/ 48 w 115"/>
                <a:gd name="T7" fmla="*/ 10 h 124"/>
                <a:gd name="T8" fmla="*/ 58 w 115"/>
                <a:gd name="T9" fmla="*/ 0 h 124"/>
                <a:gd name="T10" fmla="*/ 68 w 115"/>
                <a:gd name="T11" fmla="*/ 10 h 124"/>
                <a:gd name="T12" fmla="*/ 68 w 115"/>
                <a:gd name="T13" fmla="*/ 90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7"/>
                    <a:pt x="14" y="56"/>
                    <a:pt x="18" y="60"/>
                  </a:cubicBezTo>
                  <a:cubicBezTo>
                    <a:pt x="48" y="90"/>
                    <a:pt x="48" y="90"/>
                    <a:pt x="48" y="90"/>
                  </a:cubicBezTo>
                  <a:cubicBezTo>
                    <a:pt x="48" y="10"/>
                    <a:pt x="48" y="10"/>
                    <a:pt x="48" y="10"/>
                  </a:cubicBezTo>
                  <a:cubicBezTo>
                    <a:pt x="48" y="5"/>
                    <a:pt x="52" y="0"/>
                    <a:pt x="58" y="0"/>
                  </a:cubicBezTo>
                  <a:cubicBezTo>
                    <a:pt x="63" y="1"/>
                    <a:pt x="68" y="5"/>
                    <a:pt x="68" y="10"/>
                  </a:cubicBezTo>
                  <a:cubicBezTo>
                    <a:pt x="68" y="90"/>
                    <a:pt x="68" y="90"/>
                    <a:pt x="68" y="90"/>
                  </a:cubicBezTo>
                  <a:cubicBezTo>
                    <a:pt x="96" y="60"/>
                    <a:pt x="96" y="60"/>
                    <a:pt x="96" y="60"/>
                  </a:cubicBezTo>
                  <a:cubicBezTo>
                    <a:pt x="100" y="56"/>
                    <a:pt x="107" y="57"/>
                    <a:pt x="111" y="60"/>
                  </a:cubicBezTo>
                  <a:cubicBezTo>
                    <a:pt x="115" y="65"/>
                    <a:pt x="114" y="71"/>
                    <a:pt x="111" y="74"/>
                  </a:cubicBezTo>
                  <a:cubicBezTo>
                    <a:pt x="64" y="120"/>
                    <a:pt x="64" y="120"/>
                    <a:pt x="64" y="120"/>
                  </a:cubicBezTo>
                  <a:cubicBezTo>
                    <a:pt x="60" y="124"/>
                    <a:pt x="54" y="124"/>
                    <a:pt x="50" y="120"/>
                  </a:cubicBezTo>
                  <a:cubicBezTo>
                    <a:pt x="5" y="74"/>
                    <a:pt x="5" y="74"/>
                    <a:pt x="5" y="74"/>
                  </a:cubicBezTo>
                  <a:cubicBezTo>
                    <a:pt x="2"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26" name="Group 825">
            <a:extLst>
              <a:ext uri="{FF2B5EF4-FFF2-40B4-BE49-F238E27FC236}">
                <a16:creationId xmlns:a16="http://schemas.microsoft.com/office/drawing/2014/main" id="{BDB6A7DA-D36C-A72E-F0E0-A77D750D56A7}"/>
              </a:ext>
            </a:extLst>
          </p:cNvPr>
          <p:cNvGrpSpPr/>
          <p:nvPr userDrawn="1"/>
        </p:nvGrpSpPr>
        <p:grpSpPr>
          <a:xfrm>
            <a:off x="324727" y="2141933"/>
            <a:ext cx="222949" cy="222949"/>
            <a:chOff x="344149" y="2148094"/>
            <a:chExt cx="222949" cy="222949"/>
          </a:xfrm>
        </p:grpSpPr>
        <p:sp>
          <p:nvSpPr>
            <p:cNvPr id="827" name="Oval 132">
              <a:extLst>
                <a:ext uri="{FF2B5EF4-FFF2-40B4-BE49-F238E27FC236}">
                  <a16:creationId xmlns:a16="http://schemas.microsoft.com/office/drawing/2014/main" id="{146A5AFF-AFBC-9EBD-37FB-8EC019AA7325}"/>
                </a:ext>
              </a:extLst>
            </p:cNvPr>
            <p:cNvSpPr>
              <a:spLocks noChangeArrowheads="1"/>
            </p:cNvSpPr>
            <p:nvPr/>
          </p:nvSpPr>
          <p:spPr bwMode="auto">
            <a:xfrm>
              <a:off x="344149" y="2148094"/>
              <a:ext cx="222949" cy="222949"/>
            </a:xfrm>
            <a:prstGeom prst="ellipse">
              <a:avLst/>
            </a:prstGeom>
            <a:solidFill>
              <a:srgbClr val="3D53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8" name="Freeform 133">
              <a:extLst>
                <a:ext uri="{FF2B5EF4-FFF2-40B4-BE49-F238E27FC236}">
                  <a16:creationId xmlns:a16="http://schemas.microsoft.com/office/drawing/2014/main" id="{112B039F-AC9F-9086-D5BA-33F0051F9DA0}"/>
                </a:ext>
              </a:extLst>
            </p:cNvPr>
            <p:cNvSpPr>
              <a:spLocks/>
            </p:cNvSpPr>
            <p:nvPr/>
          </p:nvSpPr>
          <p:spPr bwMode="auto">
            <a:xfrm>
              <a:off x="417764" y="2219606"/>
              <a:ext cx="74667"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3"/>
                  </a:cubicBezTo>
                  <a:cubicBezTo>
                    <a:pt x="64" y="120"/>
                    <a:pt x="64" y="120"/>
                    <a:pt x="64" y="120"/>
                  </a:cubicBezTo>
                  <a:cubicBezTo>
                    <a:pt x="60" y="123"/>
                    <a:pt x="54" y="123"/>
                    <a:pt x="50" y="119"/>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29" name="Group 828">
            <a:extLst>
              <a:ext uri="{FF2B5EF4-FFF2-40B4-BE49-F238E27FC236}">
                <a16:creationId xmlns:a16="http://schemas.microsoft.com/office/drawing/2014/main" id="{42DEB6B0-BC58-6721-1339-BD06B5A269E9}"/>
              </a:ext>
            </a:extLst>
          </p:cNvPr>
          <p:cNvGrpSpPr/>
          <p:nvPr userDrawn="1"/>
        </p:nvGrpSpPr>
        <p:grpSpPr>
          <a:xfrm>
            <a:off x="586828" y="2141933"/>
            <a:ext cx="224001" cy="222949"/>
            <a:chOff x="648075" y="2148094"/>
            <a:chExt cx="224001" cy="222949"/>
          </a:xfrm>
        </p:grpSpPr>
        <p:sp>
          <p:nvSpPr>
            <p:cNvPr id="830" name="Oval 136">
              <a:extLst>
                <a:ext uri="{FF2B5EF4-FFF2-40B4-BE49-F238E27FC236}">
                  <a16:creationId xmlns:a16="http://schemas.microsoft.com/office/drawing/2014/main" id="{11E224BA-C91F-451F-9B89-FC86EB46B51B}"/>
                </a:ext>
              </a:extLst>
            </p:cNvPr>
            <p:cNvSpPr>
              <a:spLocks noChangeArrowheads="1"/>
            </p:cNvSpPr>
            <p:nvPr/>
          </p:nvSpPr>
          <p:spPr bwMode="auto">
            <a:xfrm>
              <a:off x="648075" y="2148094"/>
              <a:ext cx="224001" cy="222949"/>
            </a:xfrm>
            <a:prstGeom prst="ellipse">
              <a:avLst/>
            </a:prstGeom>
            <a:solidFill>
              <a:srgbClr val="00644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1" name="Freeform 137">
              <a:extLst>
                <a:ext uri="{FF2B5EF4-FFF2-40B4-BE49-F238E27FC236}">
                  <a16:creationId xmlns:a16="http://schemas.microsoft.com/office/drawing/2014/main" id="{395AC3B8-6560-48CA-6EC8-CFDE71E64CC2}"/>
                </a:ext>
              </a:extLst>
            </p:cNvPr>
            <p:cNvSpPr>
              <a:spLocks/>
            </p:cNvSpPr>
            <p:nvPr/>
          </p:nvSpPr>
          <p:spPr bwMode="auto">
            <a:xfrm>
              <a:off x="721690" y="2219606"/>
              <a:ext cx="75719"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6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6" y="59"/>
                    <a:pt x="96" y="59"/>
                    <a:pt x="96" y="59"/>
                  </a:cubicBezTo>
                  <a:cubicBezTo>
                    <a:pt x="100" y="55"/>
                    <a:pt x="107" y="56"/>
                    <a:pt x="111" y="59"/>
                  </a:cubicBezTo>
                  <a:cubicBezTo>
                    <a:pt x="115" y="64"/>
                    <a:pt x="114" y="70"/>
                    <a:pt x="111" y="73"/>
                  </a:cubicBezTo>
                  <a:cubicBezTo>
                    <a:pt x="64" y="120"/>
                    <a:pt x="64" y="120"/>
                    <a:pt x="64" y="120"/>
                  </a:cubicBezTo>
                  <a:cubicBezTo>
                    <a:pt x="60" y="123"/>
                    <a:pt x="54" y="123"/>
                    <a:pt x="50" y="119"/>
                  </a:cubicBezTo>
                  <a:cubicBezTo>
                    <a:pt x="5" y="73"/>
                    <a:pt x="5" y="73"/>
                    <a:pt x="5" y="73"/>
                  </a:cubicBezTo>
                  <a:cubicBezTo>
                    <a:pt x="2"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32" name="Group 831">
            <a:extLst>
              <a:ext uri="{FF2B5EF4-FFF2-40B4-BE49-F238E27FC236}">
                <a16:creationId xmlns:a16="http://schemas.microsoft.com/office/drawing/2014/main" id="{833EB779-C378-D9CA-2212-44CD2E56AAF2}"/>
              </a:ext>
            </a:extLst>
          </p:cNvPr>
          <p:cNvGrpSpPr/>
          <p:nvPr userDrawn="1"/>
        </p:nvGrpSpPr>
        <p:grpSpPr>
          <a:xfrm>
            <a:off x="324727" y="2408450"/>
            <a:ext cx="222949" cy="221898"/>
            <a:chOff x="344149" y="2411006"/>
            <a:chExt cx="222949" cy="221898"/>
          </a:xfrm>
        </p:grpSpPr>
        <p:sp>
          <p:nvSpPr>
            <p:cNvPr id="833" name="Oval 144">
              <a:extLst>
                <a:ext uri="{FF2B5EF4-FFF2-40B4-BE49-F238E27FC236}">
                  <a16:creationId xmlns:a16="http://schemas.microsoft.com/office/drawing/2014/main" id="{AC9B598B-DC1E-7A41-133F-C5E4377B8D37}"/>
                </a:ext>
              </a:extLst>
            </p:cNvPr>
            <p:cNvSpPr>
              <a:spLocks noChangeArrowheads="1"/>
            </p:cNvSpPr>
            <p:nvPr/>
          </p:nvSpPr>
          <p:spPr bwMode="auto">
            <a:xfrm>
              <a:off x="344149" y="2411006"/>
              <a:ext cx="222949" cy="221898"/>
            </a:xfrm>
            <a:prstGeom prst="ellipse">
              <a:avLst/>
            </a:prstGeom>
            <a:solidFill>
              <a:srgbClr val="B4DCFF"/>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4" name="Freeform 145">
              <a:extLst>
                <a:ext uri="{FF2B5EF4-FFF2-40B4-BE49-F238E27FC236}">
                  <a16:creationId xmlns:a16="http://schemas.microsoft.com/office/drawing/2014/main" id="{91AAA59D-22F2-AA67-6E63-047F95F5847B}"/>
                </a:ext>
              </a:extLst>
            </p:cNvPr>
            <p:cNvSpPr>
              <a:spLocks/>
            </p:cNvSpPr>
            <p:nvPr/>
          </p:nvSpPr>
          <p:spPr bwMode="auto">
            <a:xfrm>
              <a:off x="417764" y="2481466"/>
              <a:ext cx="74667" cy="80977"/>
            </a:xfrm>
            <a:custGeom>
              <a:avLst/>
              <a:gdLst>
                <a:gd name="T0" fmla="*/ 4 w 115"/>
                <a:gd name="T1" fmla="*/ 60 h 124"/>
                <a:gd name="T2" fmla="*/ 18 w 115"/>
                <a:gd name="T3" fmla="*/ 59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0"/>
                  </a:moveTo>
                  <a:cubicBezTo>
                    <a:pt x="8" y="56"/>
                    <a:pt x="14" y="56"/>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7" y="60"/>
                    <a:pt x="97" y="60"/>
                    <a:pt x="97" y="60"/>
                  </a:cubicBezTo>
                  <a:cubicBezTo>
                    <a:pt x="101" y="56"/>
                    <a:pt x="107" y="56"/>
                    <a:pt x="111" y="60"/>
                  </a:cubicBezTo>
                  <a:cubicBezTo>
                    <a:pt x="115" y="64"/>
                    <a:pt x="115" y="70"/>
                    <a:pt x="111" y="74"/>
                  </a:cubicBezTo>
                  <a:cubicBezTo>
                    <a:pt x="64" y="120"/>
                    <a:pt x="64" y="120"/>
                    <a:pt x="64" y="120"/>
                  </a:cubicBezTo>
                  <a:cubicBezTo>
                    <a:pt x="60" y="124"/>
                    <a:pt x="54" y="124"/>
                    <a:pt x="50" y="120"/>
                  </a:cubicBezTo>
                  <a:cubicBezTo>
                    <a:pt x="5" y="74"/>
                    <a:pt x="5" y="74"/>
                    <a:pt x="5" y="74"/>
                  </a:cubicBezTo>
                  <a:cubicBezTo>
                    <a:pt x="3" y="72"/>
                    <a:pt x="0" y="66"/>
                    <a:pt x="4"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35" name="Group 834">
            <a:extLst>
              <a:ext uri="{FF2B5EF4-FFF2-40B4-BE49-F238E27FC236}">
                <a16:creationId xmlns:a16="http://schemas.microsoft.com/office/drawing/2014/main" id="{0146C77F-523D-2474-9D73-C1962DB47D9E}"/>
              </a:ext>
            </a:extLst>
          </p:cNvPr>
          <p:cNvGrpSpPr/>
          <p:nvPr userDrawn="1"/>
        </p:nvGrpSpPr>
        <p:grpSpPr>
          <a:xfrm>
            <a:off x="586828" y="2408450"/>
            <a:ext cx="224001" cy="221898"/>
            <a:chOff x="648075" y="2411006"/>
            <a:chExt cx="224001" cy="221898"/>
          </a:xfrm>
        </p:grpSpPr>
        <p:sp>
          <p:nvSpPr>
            <p:cNvPr id="836" name="Oval 146">
              <a:extLst>
                <a:ext uri="{FF2B5EF4-FFF2-40B4-BE49-F238E27FC236}">
                  <a16:creationId xmlns:a16="http://schemas.microsoft.com/office/drawing/2014/main" id="{A963DB0B-EE72-9D5E-D563-3482C8219BB7}"/>
                </a:ext>
              </a:extLst>
            </p:cNvPr>
            <p:cNvSpPr>
              <a:spLocks noChangeArrowheads="1"/>
            </p:cNvSpPr>
            <p:nvPr/>
          </p:nvSpPr>
          <p:spPr bwMode="auto">
            <a:xfrm>
              <a:off x="648075" y="2411006"/>
              <a:ext cx="224001" cy="221898"/>
            </a:xfrm>
            <a:prstGeom prst="ellipse">
              <a:avLst/>
            </a:prstGeom>
            <a:solidFill>
              <a:srgbClr val="DCD1FF"/>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7" name="Freeform 147">
              <a:extLst>
                <a:ext uri="{FF2B5EF4-FFF2-40B4-BE49-F238E27FC236}">
                  <a16:creationId xmlns:a16="http://schemas.microsoft.com/office/drawing/2014/main" id="{E41408E9-490D-AA98-B1FA-36CA4D933F0D}"/>
                </a:ext>
              </a:extLst>
            </p:cNvPr>
            <p:cNvSpPr>
              <a:spLocks/>
            </p:cNvSpPr>
            <p:nvPr/>
          </p:nvSpPr>
          <p:spPr bwMode="auto">
            <a:xfrm>
              <a:off x="721690" y="2481466"/>
              <a:ext cx="75719" cy="80977"/>
            </a:xfrm>
            <a:custGeom>
              <a:avLst/>
              <a:gdLst>
                <a:gd name="T0" fmla="*/ 4 w 115"/>
                <a:gd name="T1" fmla="*/ 60 h 124"/>
                <a:gd name="T2" fmla="*/ 18 w 115"/>
                <a:gd name="T3" fmla="*/ 59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0"/>
                  </a:moveTo>
                  <a:cubicBezTo>
                    <a:pt x="8" y="56"/>
                    <a:pt x="14" y="56"/>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6" y="60"/>
                    <a:pt x="96" y="60"/>
                    <a:pt x="96" y="60"/>
                  </a:cubicBezTo>
                  <a:cubicBezTo>
                    <a:pt x="100" y="56"/>
                    <a:pt x="107" y="56"/>
                    <a:pt x="111" y="60"/>
                  </a:cubicBezTo>
                  <a:cubicBezTo>
                    <a:pt x="115" y="64"/>
                    <a:pt x="114" y="70"/>
                    <a:pt x="111" y="74"/>
                  </a:cubicBezTo>
                  <a:cubicBezTo>
                    <a:pt x="64" y="120"/>
                    <a:pt x="64" y="120"/>
                    <a:pt x="64" y="120"/>
                  </a:cubicBezTo>
                  <a:cubicBezTo>
                    <a:pt x="60" y="124"/>
                    <a:pt x="54" y="124"/>
                    <a:pt x="50" y="120"/>
                  </a:cubicBezTo>
                  <a:cubicBezTo>
                    <a:pt x="5" y="74"/>
                    <a:pt x="5" y="74"/>
                    <a:pt x="5" y="74"/>
                  </a:cubicBezTo>
                  <a:cubicBezTo>
                    <a:pt x="2" y="72"/>
                    <a:pt x="0" y="66"/>
                    <a:pt x="4"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38" name="Group 837">
            <a:extLst>
              <a:ext uri="{FF2B5EF4-FFF2-40B4-BE49-F238E27FC236}">
                <a16:creationId xmlns:a16="http://schemas.microsoft.com/office/drawing/2014/main" id="{3A4FE95A-246B-C90B-C68E-7547C7969308}"/>
              </a:ext>
            </a:extLst>
          </p:cNvPr>
          <p:cNvGrpSpPr/>
          <p:nvPr userDrawn="1"/>
        </p:nvGrpSpPr>
        <p:grpSpPr>
          <a:xfrm>
            <a:off x="586828" y="2673918"/>
            <a:ext cx="224001" cy="221898"/>
            <a:chOff x="648075" y="2673918"/>
            <a:chExt cx="224001" cy="221898"/>
          </a:xfrm>
        </p:grpSpPr>
        <p:sp>
          <p:nvSpPr>
            <p:cNvPr id="839" name="Oval 142">
              <a:extLst>
                <a:ext uri="{FF2B5EF4-FFF2-40B4-BE49-F238E27FC236}">
                  <a16:creationId xmlns:a16="http://schemas.microsoft.com/office/drawing/2014/main" id="{40FB0D8A-1ED8-E9E1-009F-3FCCE9032E76}"/>
                </a:ext>
              </a:extLst>
            </p:cNvPr>
            <p:cNvSpPr>
              <a:spLocks noChangeArrowheads="1"/>
            </p:cNvSpPr>
            <p:nvPr/>
          </p:nvSpPr>
          <p:spPr bwMode="auto">
            <a:xfrm>
              <a:off x="648075" y="2673918"/>
              <a:ext cx="224001" cy="221898"/>
            </a:xfrm>
            <a:prstGeom prst="ellipse">
              <a:avLst/>
            </a:prstGeom>
            <a:solidFill>
              <a:srgbClr val="FFE6E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40" name="Freeform 143">
              <a:extLst>
                <a:ext uri="{FF2B5EF4-FFF2-40B4-BE49-F238E27FC236}">
                  <a16:creationId xmlns:a16="http://schemas.microsoft.com/office/drawing/2014/main" id="{1C0D74DF-303E-79A2-B2B3-16529022478D}"/>
                </a:ext>
              </a:extLst>
            </p:cNvPr>
            <p:cNvSpPr>
              <a:spLocks/>
            </p:cNvSpPr>
            <p:nvPr/>
          </p:nvSpPr>
          <p:spPr bwMode="auto">
            <a:xfrm>
              <a:off x="721690" y="2745430"/>
              <a:ext cx="75719" cy="79925"/>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6" y="60"/>
                    <a:pt x="96" y="60"/>
                    <a:pt x="96" y="60"/>
                  </a:cubicBezTo>
                  <a:cubicBezTo>
                    <a:pt x="100" y="56"/>
                    <a:pt x="107" y="56"/>
                    <a:pt x="111" y="60"/>
                  </a:cubicBezTo>
                  <a:cubicBezTo>
                    <a:pt x="115" y="64"/>
                    <a:pt x="114" y="70"/>
                    <a:pt x="111" y="74"/>
                  </a:cubicBezTo>
                  <a:cubicBezTo>
                    <a:pt x="64" y="120"/>
                    <a:pt x="64" y="120"/>
                    <a:pt x="64" y="120"/>
                  </a:cubicBezTo>
                  <a:cubicBezTo>
                    <a:pt x="60" y="124"/>
                    <a:pt x="54" y="124"/>
                    <a:pt x="50" y="120"/>
                  </a:cubicBezTo>
                  <a:cubicBezTo>
                    <a:pt x="5" y="74"/>
                    <a:pt x="5" y="74"/>
                    <a:pt x="5" y="74"/>
                  </a:cubicBezTo>
                  <a:cubicBezTo>
                    <a:pt x="2"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41" name="Group 840">
            <a:extLst>
              <a:ext uri="{FF2B5EF4-FFF2-40B4-BE49-F238E27FC236}">
                <a16:creationId xmlns:a16="http://schemas.microsoft.com/office/drawing/2014/main" id="{D2DD1FBA-602D-0A59-F406-AF86303E14FB}"/>
              </a:ext>
            </a:extLst>
          </p:cNvPr>
          <p:cNvGrpSpPr/>
          <p:nvPr userDrawn="1"/>
        </p:nvGrpSpPr>
        <p:grpSpPr>
          <a:xfrm>
            <a:off x="324727" y="2673918"/>
            <a:ext cx="222949" cy="221898"/>
            <a:chOff x="344149" y="2673918"/>
            <a:chExt cx="222949" cy="221898"/>
          </a:xfrm>
        </p:grpSpPr>
        <p:sp>
          <p:nvSpPr>
            <p:cNvPr id="842" name="Oval 140">
              <a:extLst>
                <a:ext uri="{FF2B5EF4-FFF2-40B4-BE49-F238E27FC236}">
                  <a16:creationId xmlns:a16="http://schemas.microsoft.com/office/drawing/2014/main" id="{CB6220E8-15C4-2A73-26D9-C90F6DA8E919}"/>
                </a:ext>
              </a:extLst>
            </p:cNvPr>
            <p:cNvSpPr>
              <a:spLocks noChangeArrowheads="1"/>
            </p:cNvSpPr>
            <p:nvPr/>
          </p:nvSpPr>
          <p:spPr bwMode="auto">
            <a:xfrm>
              <a:off x="344149" y="2673918"/>
              <a:ext cx="222949" cy="221898"/>
            </a:xfrm>
            <a:prstGeom prst="ellipse">
              <a:avLst/>
            </a:prstGeom>
            <a:solidFill>
              <a:srgbClr val="003591"/>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43" name="Freeform 141">
              <a:extLst>
                <a:ext uri="{FF2B5EF4-FFF2-40B4-BE49-F238E27FC236}">
                  <a16:creationId xmlns:a16="http://schemas.microsoft.com/office/drawing/2014/main" id="{D5D7F90E-5A23-ED95-5BA3-30D995FFD2B6}"/>
                </a:ext>
              </a:extLst>
            </p:cNvPr>
            <p:cNvSpPr>
              <a:spLocks/>
            </p:cNvSpPr>
            <p:nvPr/>
          </p:nvSpPr>
          <p:spPr bwMode="auto">
            <a:xfrm>
              <a:off x="417764" y="2745430"/>
              <a:ext cx="74667" cy="79925"/>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4"/>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44" name="Rectangle 18">
            <a:extLst>
              <a:ext uri="{FF2B5EF4-FFF2-40B4-BE49-F238E27FC236}">
                <a16:creationId xmlns:a16="http://schemas.microsoft.com/office/drawing/2014/main" id="{E0F45D41-4238-129D-F160-714C52D46EF1}"/>
              </a:ext>
            </a:extLst>
          </p:cNvPr>
          <p:cNvSpPr>
            <a:spLocks noChangeArrowheads="1"/>
          </p:cNvSpPr>
          <p:nvPr userDrawn="1"/>
        </p:nvSpPr>
        <p:spPr bwMode="auto">
          <a:xfrm>
            <a:off x="4688842" y="3352883"/>
            <a:ext cx="1522913" cy="391381"/>
          </a:xfrm>
          <a:prstGeom prst="rect">
            <a:avLst/>
          </a:prstGeom>
          <a:noFill/>
          <a:ln w="0">
            <a:noFill/>
            <a:prstDash val="solid"/>
            <a:miter lim="800000"/>
            <a:headEnd/>
            <a:tailEnd/>
          </a:ln>
        </p:spPr>
        <p:txBody>
          <a:bodyPr vert="horz" wrap="square" lIns="0" tIns="0" rIns="0" bIns="180000" numCol="1" anchor="ctr" anchorCtr="0" compatLnSpc="1">
            <a:prstTxWarp prst="textNoShape">
              <a:avLst/>
            </a:prstTxWarp>
            <a:noAutofit/>
          </a:bodyPr>
          <a:lstStyle/>
          <a:p>
            <a:pPr algn="ctr"/>
            <a:r>
              <a:rPr lang="en-US" sz="1000">
                <a:latin typeface="+mj-lt"/>
              </a:rPr>
              <a:t>Highlight titles</a:t>
            </a:r>
          </a:p>
        </p:txBody>
      </p:sp>
      <p:grpSp>
        <p:nvGrpSpPr>
          <p:cNvPr id="845" name="Group 844">
            <a:extLst>
              <a:ext uri="{FF2B5EF4-FFF2-40B4-BE49-F238E27FC236}">
                <a16:creationId xmlns:a16="http://schemas.microsoft.com/office/drawing/2014/main" id="{D0952FD9-A51B-E6F3-02A4-59D6BF0250C3}"/>
              </a:ext>
            </a:extLst>
          </p:cNvPr>
          <p:cNvGrpSpPr/>
          <p:nvPr userDrawn="1"/>
        </p:nvGrpSpPr>
        <p:grpSpPr>
          <a:xfrm>
            <a:off x="4688842" y="3633782"/>
            <a:ext cx="1522912" cy="222949"/>
            <a:chOff x="4688842" y="3561218"/>
            <a:chExt cx="1522912" cy="222949"/>
          </a:xfrm>
        </p:grpSpPr>
        <p:cxnSp>
          <p:nvCxnSpPr>
            <p:cNvPr id="846" name="Straight Connector 845">
              <a:extLst>
                <a:ext uri="{FF2B5EF4-FFF2-40B4-BE49-F238E27FC236}">
                  <a16:creationId xmlns:a16="http://schemas.microsoft.com/office/drawing/2014/main" id="{C6F644EA-0270-8715-83CA-BC7A50DD7E78}"/>
                </a:ext>
              </a:extLst>
            </p:cNvPr>
            <p:cNvCxnSpPr>
              <a:cxnSpLocks/>
            </p:cNvCxnSpPr>
            <p:nvPr/>
          </p:nvCxnSpPr>
          <p:spPr>
            <a:xfrm>
              <a:off x="4688842" y="3672692"/>
              <a:ext cx="152291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847" name="Oval 132">
              <a:extLst>
                <a:ext uri="{FF2B5EF4-FFF2-40B4-BE49-F238E27FC236}">
                  <a16:creationId xmlns:a16="http://schemas.microsoft.com/office/drawing/2014/main" id="{E7890D91-4E98-02CF-9A06-C5FFD1A47817}"/>
                </a:ext>
              </a:extLst>
            </p:cNvPr>
            <p:cNvSpPr>
              <a:spLocks noChangeArrowheads="1"/>
            </p:cNvSpPr>
            <p:nvPr/>
          </p:nvSpPr>
          <p:spPr bwMode="auto">
            <a:xfrm>
              <a:off x="5338824" y="3561218"/>
              <a:ext cx="222949" cy="222949"/>
            </a:xfrm>
            <a:prstGeom prst="ellipse">
              <a:avLst/>
            </a:prstGeom>
            <a:solidFill>
              <a:schemeClr val="accent5"/>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48" name="Freeform 133">
              <a:extLst>
                <a:ext uri="{FF2B5EF4-FFF2-40B4-BE49-F238E27FC236}">
                  <a16:creationId xmlns:a16="http://schemas.microsoft.com/office/drawing/2014/main" id="{D874039F-B8E9-9CAB-5AD2-9935EA31DEFF}"/>
                </a:ext>
              </a:extLst>
            </p:cNvPr>
            <p:cNvSpPr>
              <a:spLocks/>
            </p:cNvSpPr>
            <p:nvPr/>
          </p:nvSpPr>
          <p:spPr bwMode="auto">
            <a:xfrm>
              <a:off x="5412965" y="3632730"/>
              <a:ext cx="74667"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3"/>
                  </a:cubicBezTo>
                  <a:cubicBezTo>
                    <a:pt x="64" y="120"/>
                    <a:pt x="64" y="120"/>
                    <a:pt x="64" y="120"/>
                  </a:cubicBezTo>
                  <a:cubicBezTo>
                    <a:pt x="60" y="123"/>
                    <a:pt x="54" y="123"/>
                    <a:pt x="50" y="119"/>
                  </a:cubicBezTo>
                  <a:cubicBezTo>
                    <a:pt x="5" y="73"/>
                    <a:pt x="5" y="73"/>
                    <a:pt x="5" y="73"/>
                  </a:cubicBezTo>
                  <a:cubicBezTo>
                    <a:pt x="3" y="71"/>
                    <a:pt x="0" y="66"/>
                    <a:pt x="4"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49" name="Rectangle 18">
            <a:extLst>
              <a:ext uri="{FF2B5EF4-FFF2-40B4-BE49-F238E27FC236}">
                <a16:creationId xmlns:a16="http://schemas.microsoft.com/office/drawing/2014/main" id="{96BA9D31-4C36-4D87-9262-E8A358A0D453}"/>
              </a:ext>
            </a:extLst>
          </p:cNvPr>
          <p:cNvSpPr>
            <a:spLocks noChangeArrowheads="1"/>
          </p:cNvSpPr>
          <p:nvPr userDrawn="1"/>
        </p:nvSpPr>
        <p:spPr bwMode="auto">
          <a:xfrm>
            <a:off x="4688842" y="3943791"/>
            <a:ext cx="1522913" cy="391381"/>
          </a:xfrm>
          <a:prstGeom prst="rect">
            <a:avLst/>
          </a:prstGeom>
          <a:noFill/>
          <a:ln w="0">
            <a:noFill/>
            <a:prstDash val="solid"/>
            <a:miter lim="800000"/>
            <a:headEnd/>
            <a:tailEnd/>
          </a:ln>
        </p:spPr>
        <p:txBody>
          <a:bodyPr vert="horz" wrap="square" lIns="0" tIns="0" rIns="0" bIns="180000" numCol="1" anchor="ctr" anchorCtr="0" compatLnSpc="1">
            <a:prstTxWarp prst="textNoShape">
              <a:avLst/>
            </a:prstTxWarp>
            <a:noAutofit/>
          </a:bodyPr>
          <a:lstStyle/>
          <a:p>
            <a:pPr algn="ctr"/>
            <a:r>
              <a:rPr lang="en-US" sz="1000">
                <a:latin typeface="+mj-lt"/>
              </a:rPr>
              <a:t>Highlight titles</a:t>
            </a:r>
          </a:p>
        </p:txBody>
      </p:sp>
      <p:grpSp>
        <p:nvGrpSpPr>
          <p:cNvPr id="850" name="Group 849">
            <a:extLst>
              <a:ext uri="{FF2B5EF4-FFF2-40B4-BE49-F238E27FC236}">
                <a16:creationId xmlns:a16="http://schemas.microsoft.com/office/drawing/2014/main" id="{643D3D07-C244-FFD6-D1D8-6A67A843D7B7}"/>
              </a:ext>
            </a:extLst>
          </p:cNvPr>
          <p:cNvGrpSpPr/>
          <p:nvPr userDrawn="1"/>
        </p:nvGrpSpPr>
        <p:grpSpPr>
          <a:xfrm>
            <a:off x="4688842" y="4224690"/>
            <a:ext cx="1522912" cy="222949"/>
            <a:chOff x="4688842" y="4152126"/>
            <a:chExt cx="1522912" cy="222949"/>
          </a:xfrm>
        </p:grpSpPr>
        <p:cxnSp>
          <p:nvCxnSpPr>
            <p:cNvPr id="851" name="Straight Connector 850">
              <a:extLst>
                <a:ext uri="{FF2B5EF4-FFF2-40B4-BE49-F238E27FC236}">
                  <a16:creationId xmlns:a16="http://schemas.microsoft.com/office/drawing/2014/main" id="{A0919763-086E-432F-1BBD-453B70F9D2E4}"/>
                </a:ext>
              </a:extLst>
            </p:cNvPr>
            <p:cNvCxnSpPr>
              <a:cxnSpLocks/>
            </p:cNvCxnSpPr>
            <p:nvPr/>
          </p:nvCxnSpPr>
          <p:spPr>
            <a:xfrm>
              <a:off x="4688842" y="4263600"/>
              <a:ext cx="1522912"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852" name="Oval 132">
              <a:extLst>
                <a:ext uri="{FF2B5EF4-FFF2-40B4-BE49-F238E27FC236}">
                  <a16:creationId xmlns:a16="http://schemas.microsoft.com/office/drawing/2014/main" id="{B581341F-A36E-88BE-45E6-42E7EB3B4E3F}"/>
                </a:ext>
              </a:extLst>
            </p:cNvPr>
            <p:cNvSpPr>
              <a:spLocks noChangeArrowheads="1"/>
            </p:cNvSpPr>
            <p:nvPr/>
          </p:nvSpPr>
          <p:spPr bwMode="auto">
            <a:xfrm>
              <a:off x="5338824" y="4152126"/>
              <a:ext cx="222949" cy="222949"/>
            </a:xfrm>
            <a:prstGeom prst="ellipse">
              <a:avLst/>
            </a:prstGeom>
            <a:solidFill>
              <a:schemeClr val="accent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3" name="Freeform 133">
              <a:extLst>
                <a:ext uri="{FF2B5EF4-FFF2-40B4-BE49-F238E27FC236}">
                  <a16:creationId xmlns:a16="http://schemas.microsoft.com/office/drawing/2014/main" id="{4B643DD6-C6DF-1826-3BDD-CB51E7881920}"/>
                </a:ext>
              </a:extLst>
            </p:cNvPr>
            <p:cNvSpPr>
              <a:spLocks/>
            </p:cNvSpPr>
            <p:nvPr/>
          </p:nvSpPr>
          <p:spPr bwMode="auto">
            <a:xfrm>
              <a:off x="5412965" y="4223638"/>
              <a:ext cx="74667"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3"/>
                  </a:cubicBezTo>
                  <a:cubicBezTo>
                    <a:pt x="64" y="120"/>
                    <a:pt x="64" y="120"/>
                    <a:pt x="64" y="120"/>
                  </a:cubicBezTo>
                  <a:cubicBezTo>
                    <a:pt x="60" y="123"/>
                    <a:pt x="54" y="123"/>
                    <a:pt x="50" y="119"/>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54" name="Rectangle 18">
            <a:extLst>
              <a:ext uri="{FF2B5EF4-FFF2-40B4-BE49-F238E27FC236}">
                <a16:creationId xmlns:a16="http://schemas.microsoft.com/office/drawing/2014/main" id="{0CB6B43B-AFBA-FF81-AA55-D345F0BD6670}"/>
              </a:ext>
            </a:extLst>
          </p:cNvPr>
          <p:cNvSpPr>
            <a:spLocks noChangeArrowheads="1"/>
          </p:cNvSpPr>
          <p:nvPr userDrawn="1"/>
        </p:nvSpPr>
        <p:spPr bwMode="auto">
          <a:xfrm>
            <a:off x="4688842" y="4566797"/>
            <a:ext cx="1522913" cy="391381"/>
          </a:xfrm>
          <a:prstGeom prst="rect">
            <a:avLst/>
          </a:prstGeom>
          <a:noFill/>
          <a:ln w="0">
            <a:noFill/>
            <a:prstDash val="solid"/>
            <a:miter lim="800000"/>
            <a:headEnd/>
            <a:tailEnd/>
          </a:ln>
        </p:spPr>
        <p:txBody>
          <a:bodyPr vert="horz" wrap="square" lIns="0" tIns="0" rIns="0" bIns="180000" numCol="1" anchor="ctr" anchorCtr="0" compatLnSpc="1">
            <a:prstTxWarp prst="textNoShape">
              <a:avLst/>
            </a:prstTxWarp>
            <a:noAutofit/>
          </a:bodyPr>
          <a:lstStyle/>
          <a:p>
            <a:pPr algn="ctr"/>
            <a:r>
              <a:rPr lang="en-US" sz="1000">
                <a:latin typeface="+mj-lt"/>
              </a:rPr>
              <a:t>Highlight titles</a:t>
            </a:r>
          </a:p>
        </p:txBody>
      </p:sp>
      <p:grpSp>
        <p:nvGrpSpPr>
          <p:cNvPr id="855" name="Group 854">
            <a:extLst>
              <a:ext uri="{FF2B5EF4-FFF2-40B4-BE49-F238E27FC236}">
                <a16:creationId xmlns:a16="http://schemas.microsoft.com/office/drawing/2014/main" id="{D84CE199-873D-8211-8AE0-D5A7E26512BD}"/>
              </a:ext>
            </a:extLst>
          </p:cNvPr>
          <p:cNvGrpSpPr/>
          <p:nvPr userDrawn="1"/>
        </p:nvGrpSpPr>
        <p:grpSpPr>
          <a:xfrm>
            <a:off x="4688842" y="4847696"/>
            <a:ext cx="1522912" cy="222949"/>
            <a:chOff x="4688842" y="4775132"/>
            <a:chExt cx="1522912" cy="222949"/>
          </a:xfrm>
        </p:grpSpPr>
        <p:cxnSp>
          <p:nvCxnSpPr>
            <p:cNvPr id="856" name="Straight Connector 855">
              <a:extLst>
                <a:ext uri="{FF2B5EF4-FFF2-40B4-BE49-F238E27FC236}">
                  <a16:creationId xmlns:a16="http://schemas.microsoft.com/office/drawing/2014/main" id="{00EAB5AF-8E72-0E0D-DD8D-3C9C22CC9059}"/>
                </a:ext>
              </a:extLst>
            </p:cNvPr>
            <p:cNvCxnSpPr>
              <a:cxnSpLocks/>
            </p:cNvCxnSpPr>
            <p:nvPr/>
          </p:nvCxnSpPr>
          <p:spPr>
            <a:xfrm>
              <a:off x="4688842" y="4886606"/>
              <a:ext cx="1522912"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857" name="Oval 132">
              <a:extLst>
                <a:ext uri="{FF2B5EF4-FFF2-40B4-BE49-F238E27FC236}">
                  <a16:creationId xmlns:a16="http://schemas.microsoft.com/office/drawing/2014/main" id="{D8FDFA80-A765-B09A-BE21-4EE23C67369B}"/>
                </a:ext>
              </a:extLst>
            </p:cNvPr>
            <p:cNvSpPr>
              <a:spLocks noChangeArrowheads="1"/>
            </p:cNvSpPr>
            <p:nvPr/>
          </p:nvSpPr>
          <p:spPr bwMode="auto">
            <a:xfrm>
              <a:off x="5338824" y="4775132"/>
              <a:ext cx="222949" cy="222949"/>
            </a:xfrm>
            <a:prstGeom prst="ellipse">
              <a:avLst/>
            </a:prstGeom>
            <a:solidFill>
              <a:schemeClr val="accent3"/>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8" name="Freeform 133">
              <a:extLst>
                <a:ext uri="{FF2B5EF4-FFF2-40B4-BE49-F238E27FC236}">
                  <a16:creationId xmlns:a16="http://schemas.microsoft.com/office/drawing/2014/main" id="{8A9ACE21-7550-5479-AB4E-0249108DBB71}"/>
                </a:ext>
              </a:extLst>
            </p:cNvPr>
            <p:cNvSpPr>
              <a:spLocks/>
            </p:cNvSpPr>
            <p:nvPr/>
          </p:nvSpPr>
          <p:spPr bwMode="auto">
            <a:xfrm>
              <a:off x="5412965" y="4846644"/>
              <a:ext cx="74667"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3"/>
                  </a:cubicBezTo>
                  <a:cubicBezTo>
                    <a:pt x="64" y="120"/>
                    <a:pt x="64" y="120"/>
                    <a:pt x="64" y="120"/>
                  </a:cubicBezTo>
                  <a:cubicBezTo>
                    <a:pt x="60" y="123"/>
                    <a:pt x="54" y="123"/>
                    <a:pt x="50" y="119"/>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59" name="Rectangle 858">
            <a:extLst>
              <a:ext uri="{FF2B5EF4-FFF2-40B4-BE49-F238E27FC236}">
                <a16:creationId xmlns:a16="http://schemas.microsoft.com/office/drawing/2014/main" id="{C9299176-0F45-7AFD-70B0-2BC032784A7E}"/>
              </a:ext>
            </a:extLst>
          </p:cNvPr>
          <p:cNvSpPr/>
          <p:nvPr userDrawn="1"/>
        </p:nvSpPr>
        <p:spPr>
          <a:xfrm rot="10800000" flipH="1" flipV="1">
            <a:off x="4582484" y="2350404"/>
            <a:ext cx="1744344" cy="9177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p>
            <a:r>
              <a:rPr lang="en-US">
                <a:solidFill>
                  <a:srgbClr val="3D53E7"/>
                </a:solidFill>
                <a:latin typeface="+mj-lt"/>
                <a:cs typeface="Rubik SemiBold" pitchFamily="2" charset="-79"/>
              </a:rPr>
              <a:t>48 million</a:t>
            </a:r>
          </a:p>
          <a:p>
            <a:pPr marL="0" marR="0" lvl="0" indent="0" algn="l" defTabSz="914400" rtl="0" eaLnBrk="1" fontAlgn="auto" latinLnBrk="0" hangingPunct="1">
              <a:lnSpc>
                <a:spcPct val="100000"/>
              </a:lnSpc>
              <a:spcBef>
                <a:spcPts val="0"/>
              </a:spcBef>
              <a:spcAft>
                <a:spcPts val="529"/>
              </a:spcAft>
              <a:buClrTx/>
              <a:buSzTx/>
              <a:buFontTx/>
              <a:buNone/>
              <a:tabLst/>
              <a:defRPr/>
            </a:pPr>
            <a:r>
              <a:rPr kumimoji="0" lang="en-US" sz="1000" b="0" i="0" u="none" strike="noStrike" kern="1200" cap="none" spc="0" normalizeH="0" baseline="0" noProof="0">
                <a:ln>
                  <a:noFill/>
                </a:ln>
                <a:solidFill>
                  <a:srgbClr val="3D53E7"/>
                </a:solidFill>
                <a:effectLst/>
                <a:uLnTx/>
                <a:uFillTx/>
                <a:latin typeface="Rubik Bold"/>
                <a:ea typeface="+mn-ea"/>
                <a:cs typeface="Rubik Bold" pitchFamily="2" charset="-79"/>
              </a:rPr>
              <a:t>the number of people employed by these companies</a:t>
            </a:r>
            <a:endParaRPr kumimoji="0" lang="en-US" sz="1000" b="0" i="0" u="none" strike="noStrike" kern="1200" cap="none" spc="0" normalizeH="0" baseline="30000" noProof="0">
              <a:ln>
                <a:noFill/>
              </a:ln>
              <a:solidFill>
                <a:srgbClr val="3D53E7"/>
              </a:solidFill>
              <a:effectLst/>
              <a:uLnTx/>
              <a:uFillTx/>
              <a:latin typeface="Rubik Bold"/>
              <a:ea typeface="+mn-ea"/>
              <a:cs typeface="Rubik Bold" pitchFamily="2" charset="-79"/>
            </a:endParaRPr>
          </a:p>
        </p:txBody>
      </p:sp>
      <p:sp>
        <p:nvSpPr>
          <p:cNvPr id="860" name="Rectangle 859">
            <a:extLst>
              <a:ext uri="{FF2B5EF4-FFF2-40B4-BE49-F238E27FC236}">
                <a16:creationId xmlns:a16="http://schemas.microsoft.com/office/drawing/2014/main" id="{CAF9DE25-9B2D-0C4B-3A80-F1C4535E2EE3}"/>
              </a:ext>
            </a:extLst>
          </p:cNvPr>
          <p:cNvSpPr/>
          <p:nvPr userDrawn="1"/>
        </p:nvSpPr>
        <p:spPr>
          <a:xfrm>
            <a:off x="4582485" y="1157493"/>
            <a:ext cx="1722133" cy="1121960"/>
          </a:xfrm>
          <a:prstGeom prst="rect">
            <a:avLst/>
          </a:prstGeom>
          <a:noFill/>
          <a:ln w="19050" cap="rnd">
            <a:solidFill>
              <a:schemeClr val="accent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61" name="Group 860">
            <a:extLst>
              <a:ext uri="{FF2B5EF4-FFF2-40B4-BE49-F238E27FC236}">
                <a16:creationId xmlns:a16="http://schemas.microsoft.com/office/drawing/2014/main" id="{5F5692A7-1A9D-D4B0-CC71-EA374A9EC61A}"/>
              </a:ext>
            </a:extLst>
          </p:cNvPr>
          <p:cNvGrpSpPr/>
          <p:nvPr userDrawn="1"/>
        </p:nvGrpSpPr>
        <p:grpSpPr>
          <a:xfrm>
            <a:off x="4508746" y="2735032"/>
            <a:ext cx="149179" cy="148476"/>
            <a:chOff x="1508247" y="861865"/>
            <a:chExt cx="149179" cy="148476"/>
          </a:xfrm>
        </p:grpSpPr>
        <p:sp>
          <p:nvSpPr>
            <p:cNvPr id="862" name="Oval 168">
              <a:extLst>
                <a:ext uri="{FF2B5EF4-FFF2-40B4-BE49-F238E27FC236}">
                  <a16:creationId xmlns:a16="http://schemas.microsoft.com/office/drawing/2014/main" id="{3F34079C-A55D-49B0-48C5-B2FBD3C32E62}"/>
                </a:ext>
              </a:extLst>
            </p:cNvPr>
            <p:cNvSpPr>
              <a:spLocks noChangeArrowheads="1"/>
            </p:cNvSpPr>
            <p:nvPr/>
          </p:nvSpPr>
          <p:spPr bwMode="auto">
            <a:xfrm>
              <a:off x="1508247" y="861865"/>
              <a:ext cx="149179" cy="148476"/>
            </a:xfrm>
            <a:prstGeom prst="ellipse">
              <a:avLst/>
            </a:prstGeom>
            <a:solidFill>
              <a:srgbClr val="3D53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3" name="Oval 174">
              <a:extLst>
                <a:ext uri="{FF2B5EF4-FFF2-40B4-BE49-F238E27FC236}">
                  <a16:creationId xmlns:a16="http://schemas.microsoft.com/office/drawing/2014/main" id="{11D4B206-BCA8-7A16-415C-C880A4954152}"/>
                </a:ext>
              </a:extLst>
            </p:cNvPr>
            <p:cNvSpPr>
              <a:spLocks noChangeArrowheads="1"/>
            </p:cNvSpPr>
            <p:nvPr/>
          </p:nvSpPr>
          <p:spPr bwMode="auto">
            <a:xfrm>
              <a:off x="1558208" y="911826"/>
              <a:ext cx="48554" cy="485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64" name="Group 863">
            <a:extLst>
              <a:ext uri="{FF2B5EF4-FFF2-40B4-BE49-F238E27FC236}">
                <a16:creationId xmlns:a16="http://schemas.microsoft.com/office/drawing/2014/main" id="{871AB903-8946-49A8-3A4F-74DAA9B28586}"/>
              </a:ext>
            </a:extLst>
          </p:cNvPr>
          <p:cNvGrpSpPr/>
          <p:nvPr userDrawn="1"/>
        </p:nvGrpSpPr>
        <p:grpSpPr>
          <a:xfrm>
            <a:off x="5371960" y="1085247"/>
            <a:ext cx="143182" cy="142508"/>
            <a:chOff x="6447341" y="2150109"/>
            <a:chExt cx="143182" cy="142508"/>
          </a:xfrm>
        </p:grpSpPr>
        <p:sp>
          <p:nvSpPr>
            <p:cNvPr id="865" name="Oval 156">
              <a:extLst>
                <a:ext uri="{FF2B5EF4-FFF2-40B4-BE49-F238E27FC236}">
                  <a16:creationId xmlns:a16="http://schemas.microsoft.com/office/drawing/2014/main" id="{7DE8AEBA-8CFD-AABF-0BB5-EBFD59422681}"/>
                </a:ext>
              </a:extLst>
            </p:cNvPr>
            <p:cNvSpPr>
              <a:spLocks noChangeArrowheads="1"/>
            </p:cNvSpPr>
            <p:nvPr userDrawn="1"/>
          </p:nvSpPr>
          <p:spPr bwMode="auto">
            <a:xfrm>
              <a:off x="6447341" y="2150109"/>
              <a:ext cx="143182" cy="142508"/>
            </a:xfrm>
            <a:prstGeom prst="ellipse">
              <a:avLst/>
            </a:prstGeom>
            <a:solidFill>
              <a:srgbClr val="C762C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6" name="Oval 157">
              <a:extLst>
                <a:ext uri="{FF2B5EF4-FFF2-40B4-BE49-F238E27FC236}">
                  <a16:creationId xmlns:a16="http://schemas.microsoft.com/office/drawing/2014/main" id="{D9BA1912-4AE5-1796-9E1B-FFB4248271FB}"/>
                </a:ext>
              </a:extLst>
            </p:cNvPr>
            <p:cNvSpPr>
              <a:spLocks noChangeArrowheads="1"/>
            </p:cNvSpPr>
            <p:nvPr userDrawn="1"/>
          </p:nvSpPr>
          <p:spPr bwMode="auto">
            <a:xfrm>
              <a:off x="6495294" y="2198062"/>
              <a:ext cx="46602" cy="46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67" name="Oval 8">
            <a:extLst>
              <a:ext uri="{FF2B5EF4-FFF2-40B4-BE49-F238E27FC236}">
                <a16:creationId xmlns:a16="http://schemas.microsoft.com/office/drawing/2014/main" id="{FB4FBCCF-5DF6-DB21-0092-499849E14E39}"/>
              </a:ext>
            </a:extLst>
          </p:cNvPr>
          <p:cNvSpPr>
            <a:spLocks noChangeArrowheads="1"/>
          </p:cNvSpPr>
          <p:nvPr userDrawn="1"/>
        </p:nvSpPr>
        <p:spPr bwMode="auto">
          <a:xfrm>
            <a:off x="460201" y="4435449"/>
            <a:ext cx="223200" cy="223200"/>
          </a:xfrm>
          <a:prstGeom prst="ellipse">
            <a:avLst/>
          </a:prstGeom>
          <a:solidFill>
            <a:srgbClr val="54B2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8" name="Oval 9">
            <a:extLst>
              <a:ext uri="{FF2B5EF4-FFF2-40B4-BE49-F238E27FC236}">
                <a16:creationId xmlns:a16="http://schemas.microsoft.com/office/drawing/2014/main" id="{24A66DE0-1E96-F6A3-FEFA-D7DDA5F6CAC0}"/>
              </a:ext>
            </a:extLst>
          </p:cNvPr>
          <p:cNvSpPr>
            <a:spLocks noChangeArrowheads="1"/>
          </p:cNvSpPr>
          <p:nvPr userDrawn="1"/>
        </p:nvSpPr>
        <p:spPr bwMode="auto">
          <a:xfrm>
            <a:off x="860907" y="4435944"/>
            <a:ext cx="223200" cy="223200"/>
          </a:xfrm>
          <a:prstGeom prst="ellipse">
            <a:avLst/>
          </a:prstGeom>
          <a:solidFill>
            <a:srgbClr val="E0A4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9" name="Oval 10">
            <a:extLst>
              <a:ext uri="{FF2B5EF4-FFF2-40B4-BE49-F238E27FC236}">
                <a16:creationId xmlns:a16="http://schemas.microsoft.com/office/drawing/2014/main" id="{6284BC34-F06E-D8DA-0E4F-67FDD4283F65}"/>
              </a:ext>
            </a:extLst>
          </p:cNvPr>
          <p:cNvSpPr>
            <a:spLocks noChangeArrowheads="1"/>
          </p:cNvSpPr>
          <p:nvPr userDrawn="1"/>
        </p:nvSpPr>
        <p:spPr bwMode="auto">
          <a:xfrm>
            <a:off x="1261613" y="4434954"/>
            <a:ext cx="223200" cy="223200"/>
          </a:xfrm>
          <a:prstGeom prst="ellipse">
            <a:avLst/>
          </a:prstGeom>
          <a:solidFill>
            <a:srgbClr val="BF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4580653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Man (Blank slide)">
    <p:spTree>
      <p:nvGrpSpPr>
        <p:cNvPr id="1" name=""/>
        <p:cNvGrpSpPr/>
        <p:nvPr/>
      </p:nvGrpSpPr>
      <p:grpSpPr>
        <a:xfrm>
          <a:off x="0" y="0"/>
          <a:ext cx="0" cy="0"/>
          <a:chOff x="0" y="0"/>
          <a:chExt cx="0" cy="0"/>
        </a:xfrm>
      </p:grpSpPr>
      <p:sp>
        <p:nvSpPr>
          <p:cNvPr id="2" name="Title 1"/>
          <p:cNvSpPr>
            <a:spLocks noGrp="1"/>
          </p:cNvSpPr>
          <p:nvPr>
            <p:ph type="title"/>
          </p:nvPr>
        </p:nvSpPr>
        <p:spPr>
          <a:xfrm>
            <a:off x="370417" y="45720"/>
            <a:ext cx="9734843" cy="400110"/>
          </a:xfrm>
        </p:spPr>
        <p:txBody>
          <a:bodyPr/>
          <a:lstStyle/>
          <a:p>
            <a:r>
              <a:rPr lang="en-US"/>
              <a:t>Click to edit Master title style</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444623-58D8-4E3E-8C85-44C0CE42EE74}" type="slidenum">
              <a:rPr lang="en-US" smtClean="0"/>
              <a:t>‹#›</a:t>
            </a:fld>
            <a:endParaRPr lang="en-US"/>
          </a:p>
        </p:txBody>
      </p:sp>
      <p:sp>
        <p:nvSpPr>
          <p:cNvPr id="7" name="Text Placeholder 2"/>
          <p:cNvSpPr>
            <a:spLocks noGrp="1"/>
          </p:cNvSpPr>
          <p:nvPr>
            <p:ph type="body" idx="13"/>
          </p:nvPr>
        </p:nvSpPr>
        <p:spPr>
          <a:xfrm>
            <a:off x="370417" y="347435"/>
            <a:ext cx="9734843" cy="184666"/>
          </a:xfrm>
        </p:spPr>
        <p:txBody>
          <a:bodyPr wrap="square" anchor="t">
            <a:spAutoFit/>
          </a:bodyPr>
          <a:lstStyle>
            <a:lvl1pPr marL="0" indent="0">
              <a:spcBef>
                <a:spcPts val="600"/>
              </a:spcBef>
              <a:buNone/>
              <a:defRPr sz="1200" b="1">
                <a:solidFill>
                  <a:schemeClr val="bg1"/>
                </a:solidFill>
              </a:defRPr>
            </a:lvl1pPr>
            <a:lvl2pPr marL="457235" indent="0">
              <a:buNone/>
              <a:defRPr sz="2000" b="1"/>
            </a:lvl2pPr>
            <a:lvl3pPr marL="914469" indent="0">
              <a:buNone/>
              <a:defRPr sz="1800" b="1"/>
            </a:lvl3pPr>
            <a:lvl4pPr marL="1371702" indent="0">
              <a:buNone/>
              <a:defRPr sz="1600" b="1"/>
            </a:lvl4pPr>
            <a:lvl5pPr marL="1828938" indent="0">
              <a:buNone/>
              <a:defRPr sz="1600" b="1"/>
            </a:lvl5pPr>
            <a:lvl6pPr marL="2286171" indent="0">
              <a:buNone/>
              <a:defRPr sz="1600" b="1"/>
            </a:lvl6pPr>
            <a:lvl7pPr marL="2743405" indent="0">
              <a:buNone/>
              <a:defRPr sz="1600" b="1"/>
            </a:lvl7pPr>
            <a:lvl8pPr marL="3200640" indent="0">
              <a:buNone/>
              <a:defRPr sz="1600" b="1"/>
            </a:lvl8pPr>
            <a:lvl9pPr marL="3657873" indent="0">
              <a:buNone/>
              <a:defRPr sz="1600" b="1"/>
            </a:lvl9pPr>
          </a:lstStyle>
          <a:p>
            <a:pPr lvl="0"/>
            <a:r>
              <a:rPr lang="en-US"/>
              <a:t>Edit Master text styles</a:t>
            </a:r>
          </a:p>
        </p:txBody>
      </p:sp>
    </p:spTree>
    <p:extLst>
      <p:ext uri="{BB962C8B-B14F-4D97-AF65-F5344CB8AC3E}">
        <p14:creationId xmlns:p14="http://schemas.microsoft.com/office/powerpoint/2010/main" val="297000193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s chart/table">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08000" y="2055714"/>
            <a:ext cx="5386917" cy="3955623"/>
          </a:xfrm>
          <a:prstGeom prst="rect">
            <a:avLst/>
          </a:prstGeom>
        </p:spPr>
        <p:txBody>
          <a:bodyPr/>
          <a:lstStyle>
            <a:lvl1pPr>
              <a:defRPr sz="1333"/>
            </a:lvl1pPr>
            <a:lvl2pPr>
              <a:defRPr sz="1333"/>
            </a:lvl2pPr>
            <a:lvl3pPr>
              <a:defRPr sz="1333"/>
            </a:lvl3pPr>
            <a:lvl4pPr>
              <a:defRPr sz="1333"/>
            </a:lvl4pPr>
            <a:lvl5pPr>
              <a:defRPr sz="1333"/>
            </a:lvl5pPr>
            <a:lvl6pPr>
              <a:defRPr sz="1867"/>
            </a:lvl6pPr>
            <a:lvl7pPr>
              <a:defRPr sz="1867"/>
            </a:lvl7pPr>
            <a:lvl8pPr>
              <a:defRPr sz="1867"/>
            </a:lvl8pPr>
            <a:lvl9pPr>
              <a:defRPr sz="1867"/>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Content Placeholder 5"/>
          <p:cNvSpPr>
            <a:spLocks noGrp="1"/>
          </p:cNvSpPr>
          <p:nvPr>
            <p:ph sz="quarter" idx="4"/>
          </p:nvPr>
        </p:nvSpPr>
        <p:spPr>
          <a:xfrm>
            <a:off x="6398400" y="2054400"/>
            <a:ext cx="5385600" cy="3955621"/>
          </a:xfrm>
          <a:prstGeom prst="rect">
            <a:avLst/>
          </a:prstGeom>
        </p:spPr>
        <p:txBody>
          <a:bodyPr/>
          <a:lstStyle>
            <a:lvl1pPr>
              <a:defRPr sz="1333"/>
            </a:lvl1pPr>
            <a:lvl2pPr>
              <a:defRPr sz="1333"/>
            </a:lvl2pPr>
            <a:lvl3pPr>
              <a:defRPr sz="1333"/>
            </a:lvl3pPr>
            <a:lvl4pPr>
              <a:defRPr sz="1333"/>
            </a:lvl4pPr>
            <a:lvl5pPr>
              <a:defRPr sz="1333"/>
            </a:lvl5pPr>
            <a:lvl6pPr>
              <a:defRPr sz="1867"/>
            </a:lvl6pPr>
            <a:lvl7pPr>
              <a:defRPr sz="1867"/>
            </a:lvl7pPr>
            <a:lvl8pPr>
              <a:defRPr sz="1867"/>
            </a:lvl8pPr>
            <a:lvl9pPr>
              <a:defRPr sz="1867"/>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Footer Placeholder 7"/>
          <p:cNvSpPr>
            <a:spLocks noGrp="1"/>
          </p:cNvSpPr>
          <p:nvPr>
            <p:ph type="ftr" sz="quarter" idx="11"/>
          </p:nvPr>
        </p:nvSpPr>
        <p:spPr/>
        <p:txBody>
          <a:bodyPr/>
          <a:lstStyle/>
          <a:p>
            <a:endParaRPr lang="en-US"/>
          </a:p>
        </p:txBody>
      </p:sp>
      <p:sp>
        <p:nvSpPr>
          <p:cNvPr id="15" name="Text Placeholder 6"/>
          <p:cNvSpPr>
            <a:spLocks noGrp="1"/>
          </p:cNvSpPr>
          <p:nvPr>
            <p:ph type="body" sz="quarter" idx="16" hasCustomPrompt="1"/>
          </p:nvPr>
        </p:nvSpPr>
        <p:spPr>
          <a:xfrm>
            <a:off x="6398400" y="1776000"/>
            <a:ext cx="5385600" cy="205184"/>
          </a:xfrm>
          <a:prstGeom prst="rect">
            <a:avLst/>
          </a:prstGeom>
        </p:spPr>
        <p:txBody>
          <a:bodyPr wrap="square" lIns="0" rIns="0" bIns="0" anchor="b">
            <a:spAutoFit/>
          </a:bodyPr>
          <a:lstStyle>
            <a:lvl1pPr marL="0" indent="0">
              <a:spcBef>
                <a:spcPts val="0"/>
              </a:spcBef>
              <a:buNone/>
              <a:defRPr sz="1333" b="0">
                <a:solidFill>
                  <a:schemeClr val="tx1"/>
                </a:solidFill>
              </a:defRPr>
            </a:lvl1pPr>
          </a:lstStyle>
          <a:p>
            <a:pPr lvl="0"/>
            <a:r>
              <a:rPr lang="en-US"/>
              <a:t>Chart 2</a:t>
            </a:r>
          </a:p>
        </p:txBody>
      </p:sp>
      <p:sp>
        <p:nvSpPr>
          <p:cNvPr id="23" name="Text Placeholder 6"/>
          <p:cNvSpPr>
            <a:spLocks noGrp="1"/>
          </p:cNvSpPr>
          <p:nvPr>
            <p:ph type="body" sz="quarter" idx="18" hasCustomPrompt="1"/>
          </p:nvPr>
        </p:nvSpPr>
        <p:spPr>
          <a:xfrm>
            <a:off x="408000" y="1776000"/>
            <a:ext cx="5385600" cy="205184"/>
          </a:xfrm>
          <a:prstGeom prst="rect">
            <a:avLst/>
          </a:prstGeom>
        </p:spPr>
        <p:txBody>
          <a:bodyPr wrap="square" lIns="0" rIns="0" bIns="0" anchor="b">
            <a:spAutoFit/>
          </a:bodyPr>
          <a:lstStyle>
            <a:lvl1pPr marL="0" indent="0">
              <a:spcBef>
                <a:spcPts val="0"/>
              </a:spcBef>
              <a:buNone/>
              <a:defRPr sz="1333" b="0">
                <a:solidFill>
                  <a:schemeClr val="tx1"/>
                </a:solidFill>
              </a:defRPr>
            </a:lvl1pPr>
          </a:lstStyle>
          <a:p>
            <a:pPr lvl="0"/>
            <a:r>
              <a:rPr lang="en-US"/>
              <a:t>Chart 1</a:t>
            </a:r>
          </a:p>
        </p:txBody>
      </p:sp>
      <p:sp>
        <p:nvSpPr>
          <p:cNvPr id="5" name="Title 4">
            <a:extLst>
              <a:ext uri="{FF2B5EF4-FFF2-40B4-BE49-F238E27FC236}">
                <a16:creationId xmlns:a16="http://schemas.microsoft.com/office/drawing/2014/main" id="{C3188E57-8C48-12CB-37A9-70804F4320FF}"/>
              </a:ext>
            </a:extLst>
          </p:cNvPr>
          <p:cNvSpPr>
            <a:spLocks noGrp="1"/>
          </p:cNvSpPr>
          <p:nvPr>
            <p:ph type="title"/>
          </p:nvPr>
        </p:nvSpPr>
        <p:spPr/>
        <p:txBody>
          <a:bodyPr/>
          <a:lstStyle/>
          <a:p>
            <a:r>
              <a:rPr lang="en-GB"/>
              <a:t>Click to edit Master title style</a:t>
            </a:r>
          </a:p>
        </p:txBody>
      </p:sp>
      <p:sp>
        <p:nvSpPr>
          <p:cNvPr id="2" name="Text Placeholder 2">
            <a:extLst>
              <a:ext uri="{FF2B5EF4-FFF2-40B4-BE49-F238E27FC236}">
                <a16:creationId xmlns:a16="http://schemas.microsoft.com/office/drawing/2014/main" id="{FAB4F42B-3E24-4FFB-09F9-6E6329D7DB94}"/>
              </a:ext>
            </a:extLst>
          </p:cNvPr>
          <p:cNvSpPr>
            <a:spLocks noGrp="1"/>
          </p:cNvSpPr>
          <p:nvPr>
            <p:ph type="body" idx="13"/>
          </p:nvPr>
        </p:nvSpPr>
        <p:spPr>
          <a:xfrm>
            <a:off x="408000" y="931200"/>
            <a:ext cx="9792000" cy="246221"/>
          </a:xfrm>
          <a:prstGeom prst="rect">
            <a:avLst/>
          </a:prstGeom>
        </p:spPr>
        <p:txBody>
          <a:bodyPr wrap="square" anchor="t">
            <a:spAutoFit/>
          </a:bodyPr>
          <a:lstStyle>
            <a:lvl1pPr marL="0" indent="0">
              <a:spcBef>
                <a:spcPts val="681"/>
              </a:spcBef>
              <a:buNone/>
              <a:defRPr sz="1600" b="0">
                <a:solidFill>
                  <a:schemeClr val="accent1"/>
                </a:solidFill>
              </a:defRPr>
            </a:lvl1pPr>
            <a:lvl2pPr marL="519488" indent="0">
              <a:buNone/>
              <a:defRPr sz="2267" b="1"/>
            </a:lvl2pPr>
            <a:lvl3pPr marL="1038977" indent="0">
              <a:buNone/>
              <a:defRPr sz="2000" b="1"/>
            </a:lvl3pPr>
            <a:lvl4pPr marL="1558465" indent="0">
              <a:buNone/>
              <a:defRPr sz="1867" b="1"/>
            </a:lvl4pPr>
            <a:lvl5pPr marL="2077952" indent="0">
              <a:buNone/>
              <a:defRPr sz="1867" b="1"/>
            </a:lvl5pPr>
            <a:lvl6pPr marL="2597440" indent="0">
              <a:buNone/>
              <a:defRPr sz="1867" b="1"/>
            </a:lvl6pPr>
            <a:lvl7pPr marL="3116929" indent="0">
              <a:buNone/>
              <a:defRPr sz="1867" b="1"/>
            </a:lvl7pPr>
            <a:lvl8pPr marL="3636417" indent="0">
              <a:buNone/>
              <a:defRPr sz="1867" b="1"/>
            </a:lvl8pPr>
            <a:lvl9pPr marL="4155905" indent="0">
              <a:buNone/>
              <a:defRPr sz="1867" b="1"/>
            </a:lvl9pPr>
          </a:lstStyle>
          <a:p>
            <a:pPr lvl="0"/>
            <a:r>
              <a:rPr lang="en-GB"/>
              <a:t>Click to edit Master text styles</a:t>
            </a:r>
          </a:p>
        </p:txBody>
      </p:sp>
      <p:sp>
        <p:nvSpPr>
          <p:cNvPr id="7" name="Text Placeholder 17">
            <a:extLst>
              <a:ext uri="{FF2B5EF4-FFF2-40B4-BE49-F238E27FC236}">
                <a16:creationId xmlns:a16="http://schemas.microsoft.com/office/drawing/2014/main" id="{BDD07836-68CA-DD2F-392D-533A2AAA4AC0}"/>
              </a:ext>
            </a:extLst>
          </p:cNvPr>
          <p:cNvSpPr>
            <a:spLocks noGrp="1"/>
          </p:cNvSpPr>
          <p:nvPr>
            <p:ph type="body" sz="quarter" idx="17" hasCustomPrompt="1"/>
          </p:nvPr>
        </p:nvSpPr>
        <p:spPr>
          <a:xfrm>
            <a:off x="408000" y="6246284"/>
            <a:ext cx="11370733" cy="153888"/>
          </a:xfrm>
          <a:prstGeom prst="rect">
            <a:avLst/>
          </a:prstGeom>
          <a:noFill/>
        </p:spPr>
        <p:txBody>
          <a:bodyPr wrap="square">
            <a:spAutoFit/>
          </a:bodyPr>
          <a:lstStyle>
            <a:lvl1pPr marL="0" indent="0" algn="ctr">
              <a:buNone/>
              <a:defRPr b="0">
                <a:solidFill>
                  <a:schemeClr val="bg1">
                    <a:lumMod val="50000"/>
                  </a:schemeClr>
                </a:solidFill>
              </a:defRPr>
            </a:lvl1pPr>
          </a:lstStyle>
          <a:p>
            <a:pPr lvl="0"/>
            <a:r>
              <a:rPr lang="en-US"/>
              <a:t>Click to add text</a:t>
            </a:r>
          </a:p>
        </p:txBody>
      </p:sp>
    </p:spTree>
    <p:extLst>
      <p:ext uri="{BB962C8B-B14F-4D97-AF65-F5344CB8AC3E}">
        <p14:creationId xmlns:p14="http://schemas.microsoft.com/office/powerpoint/2010/main" val="2364563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pic>
        <p:nvPicPr>
          <p:cNvPr id="3" name="Picture 2" descr="A blue and white background&#10;&#10;Description automatically generated with medium confidence">
            <a:extLst>
              <a:ext uri="{FF2B5EF4-FFF2-40B4-BE49-F238E27FC236}">
                <a16:creationId xmlns:a16="http://schemas.microsoft.com/office/drawing/2014/main" id="{9DB4DF83-2D2E-FDB5-25B2-634E94457A7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8190081" y="2606625"/>
            <a:ext cx="4001920" cy="3251040"/>
          </a:xfrm>
          <a:prstGeom prst="rect">
            <a:avLst/>
          </a:prstGeom>
        </p:spPr>
      </p:pic>
      <p:sp>
        <p:nvSpPr>
          <p:cNvPr id="2" name="Rectangle 1">
            <a:extLst>
              <a:ext uri="{FF2B5EF4-FFF2-40B4-BE49-F238E27FC236}">
                <a16:creationId xmlns:a16="http://schemas.microsoft.com/office/drawing/2014/main" id="{A6956CB0-8318-9E3C-E68A-6CB2D4FA5D4E}"/>
              </a:ext>
            </a:extLst>
          </p:cNvPr>
          <p:cNvSpPr/>
          <p:nvPr userDrawn="1"/>
        </p:nvSpPr>
        <p:spPr>
          <a:xfrm>
            <a:off x="-1" y="2066458"/>
            <a:ext cx="221538" cy="3780000"/>
          </a:xfrm>
          <a:prstGeom prst="rect">
            <a:avLst/>
          </a:prstGeom>
          <a:solidFill>
            <a:srgbClr val="94E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4" name="Rectangle 13">
            <a:extLst>
              <a:ext uri="{FF2B5EF4-FFF2-40B4-BE49-F238E27FC236}">
                <a16:creationId xmlns:a16="http://schemas.microsoft.com/office/drawing/2014/main" id="{E1CC3FA2-BF6E-ED50-B68F-FA87A8170DE4}"/>
              </a:ext>
            </a:extLst>
          </p:cNvPr>
          <p:cNvSpPr/>
          <p:nvPr/>
        </p:nvSpPr>
        <p:spPr>
          <a:xfrm>
            <a:off x="10864412" y="2066458"/>
            <a:ext cx="1329231" cy="1080000"/>
          </a:xfrm>
          <a:prstGeom prst="rect">
            <a:avLst/>
          </a:prstGeom>
          <a:solidFill>
            <a:srgbClr val="E4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 name="Rectangle 18">
            <a:extLst>
              <a:ext uri="{FF2B5EF4-FFF2-40B4-BE49-F238E27FC236}">
                <a16:creationId xmlns:a16="http://schemas.microsoft.com/office/drawing/2014/main" id="{A91FD780-F8BF-7271-7FAA-7BE83E3F6EFB}"/>
              </a:ext>
            </a:extLst>
          </p:cNvPr>
          <p:cNvSpPr/>
          <p:nvPr/>
        </p:nvSpPr>
        <p:spPr>
          <a:xfrm>
            <a:off x="8190080" y="2066458"/>
            <a:ext cx="2658462" cy="540000"/>
          </a:xfrm>
          <a:prstGeom prst="rect">
            <a:avLst/>
          </a:prstGeom>
          <a:solidFill>
            <a:srgbClr val="94E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 name="Rectangle 19">
            <a:extLst>
              <a:ext uri="{FF2B5EF4-FFF2-40B4-BE49-F238E27FC236}">
                <a16:creationId xmlns:a16="http://schemas.microsoft.com/office/drawing/2014/main" id="{6E3DC335-309D-6155-7E90-28C1FE766182}"/>
              </a:ext>
            </a:extLst>
          </p:cNvPr>
          <p:cNvSpPr/>
          <p:nvPr/>
        </p:nvSpPr>
        <p:spPr>
          <a:xfrm>
            <a:off x="7525573" y="2605451"/>
            <a:ext cx="664615" cy="540000"/>
          </a:xfrm>
          <a:prstGeom prst="rect">
            <a:avLst/>
          </a:prstGeom>
          <a:solidFill>
            <a:srgbClr val="94E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1" name="Rectangle 20">
            <a:extLst>
              <a:ext uri="{FF2B5EF4-FFF2-40B4-BE49-F238E27FC236}">
                <a16:creationId xmlns:a16="http://schemas.microsoft.com/office/drawing/2014/main" id="{C90CD763-7ED6-B494-80A0-98D297004B1E}"/>
              </a:ext>
            </a:extLst>
          </p:cNvPr>
          <p:cNvSpPr/>
          <p:nvPr/>
        </p:nvSpPr>
        <p:spPr>
          <a:xfrm>
            <a:off x="6870902" y="5318898"/>
            <a:ext cx="1329231" cy="540000"/>
          </a:xfrm>
          <a:prstGeom prst="rect">
            <a:avLst/>
          </a:prstGeom>
          <a:solidFill>
            <a:srgbClr val="B7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2" name="Rectangle 21">
            <a:extLst>
              <a:ext uri="{FF2B5EF4-FFF2-40B4-BE49-F238E27FC236}">
                <a16:creationId xmlns:a16="http://schemas.microsoft.com/office/drawing/2014/main" id="{47C44C09-4C69-5B21-7D14-C07BDCDCB971}"/>
              </a:ext>
            </a:extLst>
          </p:cNvPr>
          <p:cNvSpPr/>
          <p:nvPr/>
        </p:nvSpPr>
        <p:spPr>
          <a:xfrm>
            <a:off x="8190080" y="3145775"/>
            <a:ext cx="664615" cy="540000"/>
          </a:xfrm>
          <a:prstGeom prst="rect">
            <a:avLst/>
          </a:prstGeom>
          <a:solidFill>
            <a:srgbClr val="E4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3" name="Rectangle 22">
            <a:extLst>
              <a:ext uri="{FF2B5EF4-FFF2-40B4-BE49-F238E27FC236}">
                <a16:creationId xmlns:a16="http://schemas.microsoft.com/office/drawing/2014/main" id="{C89FF476-3B86-38BA-6A40-B39AA2A935BC}"/>
              </a:ext>
            </a:extLst>
          </p:cNvPr>
          <p:cNvSpPr/>
          <p:nvPr/>
        </p:nvSpPr>
        <p:spPr>
          <a:xfrm>
            <a:off x="10198635" y="2066458"/>
            <a:ext cx="664615" cy="540000"/>
          </a:xfrm>
          <a:prstGeom prst="rect">
            <a:avLst/>
          </a:prstGeom>
          <a:solidFill>
            <a:srgbClr val="B7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4" name="Rectangle 23">
            <a:extLst>
              <a:ext uri="{FF2B5EF4-FFF2-40B4-BE49-F238E27FC236}">
                <a16:creationId xmlns:a16="http://schemas.microsoft.com/office/drawing/2014/main" id="{6C786CB5-EEC7-A80D-6E79-BC39B110458C}"/>
              </a:ext>
            </a:extLst>
          </p:cNvPr>
          <p:cNvSpPr/>
          <p:nvPr/>
        </p:nvSpPr>
        <p:spPr>
          <a:xfrm>
            <a:off x="8190080" y="5318898"/>
            <a:ext cx="664615" cy="540000"/>
          </a:xfrm>
          <a:prstGeom prst="rect">
            <a:avLst/>
          </a:prstGeom>
          <a:solidFill>
            <a:srgbClr val="94E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5" name="Rectangle 24">
            <a:extLst>
              <a:ext uri="{FF2B5EF4-FFF2-40B4-BE49-F238E27FC236}">
                <a16:creationId xmlns:a16="http://schemas.microsoft.com/office/drawing/2014/main" id="{43894062-31A8-BC91-A9EA-F0C7E95B7ADB}"/>
              </a:ext>
            </a:extLst>
          </p:cNvPr>
          <p:cNvSpPr/>
          <p:nvPr/>
        </p:nvSpPr>
        <p:spPr>
          <a:xfrm>
            <a:off x="11529029" y="4777664"/>
            <a:ext cx="664615" cy="1080000"/>
          </a:xfrm>
          <a:prstGeom prst="rect">
            <a:avLst/>
          </a:prstGeom>
          <a:solidFill>
            <a:srgbClr val="94E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6" name="Text Placeholder 8">
            <a:extLst>
              <a:ext uri="{FF2B5EF4-FFF2-40B4-BE49-F238E27FC236}">
                <a16:creationId xmlns:a16="http://schemas.microsoft.com/office/drawing/2014/main" id="{7AC20067-BE4D-A2A4-875E-9764B1FF4C04}"/>
              </a:ext>
            </a:extLst>
          </p:cNvPr>
          <p:cNvSpPr>
            <a:spLocks noGrp="1"/>
          </p:cNvSpPr>
          <p:nvPr userDrawn="1">
            <p:ph type="body" sz="quarter" idx="13" hasCustomPrompt="1"/>
          </p:nvPr>
        </p:nvSpPr>
        <p:spPr>
          <a:xfrm>
            <a:off x="385012" y="2767030"/>
            <a:ext cx="6404996" cy="741229"/>
          </a:xfrm>
          <a:prstGeom prst="rect">
            <a:avLst/>
          </a:prstGeom>
          <a:noFill/>
        </p:spPr>
        <p:txBody>
          <a:bodyPr wrap="square" lIns="0">
            <a:spAutoFit/>
          </a:bodyPr>
          <a:lstStyle>
            <a:lvl1pPr marL="0" indent="0">
              <a:lnSpc>
                <a:spcPct val="100000"/>
              </a:lnSpc>
              <a:spcBef>
                <a:spcPts val="400"/>
              </a:spcBef>
              <a:spcAft>
                <a:spcPts val="600"/>
              </a:spcAft>
              <a:buNone/>
              <a:defRPr sz="1400" b="0">
                <a:solidFill>
                  <a:srgbClr val="003E6B"/>
                </a:solidFill>
                <a:latin typeface="Rubik Medium" pitchFamily="2" charset="-79"/>
                <a:cs typeface="Rubik Medium" pitchFamily="2" charset="-79"/>
              </a:defRPr>
            </a:lvl1pPr>
            <a:lvl2pPr marL="0" indent="0">
              <a:lnSpc>
                <a:spcPct val="100000"/>
              </a:lnSpc>
              <a:spcBef>
                <a:spcPts val="400"/>
              </a:spcBef>
              <a:spcAft>
                <a:spcPts val="300"/>
              </a:spcAft>
              <a:buFontTx/>
              <a:buNone/>
              <a:defRPr sz="1000" b="0">
                <a:solidFill>
                  <a:schemeClr val="tx1"/>
                </a:solidFill>
                <a:latin typeface="+mn-lt"/>
                <a:cs typeface="Rubik SemiBold" pitchFamily="2" charset="-79"/>
              </a:defRPr>
            </a:lvl2pPr>
          </a:lstStyle>
          <a:p>
            <a:pPr lvl="0"/>
            <a:r>
              <a:rPr lang="en-US"/>
              <a:t>Section Heading 1</a:t>
            </a:r>
          </a:p>
          <a:p>
            <a:pPr lvl="1"/>
            <a:r>
              <a:rPr lang="en-US"/>
              <a:t>Section Heading 2</a:t>
            </a:r>
          </a:p>
          <a:p>
            <a:pPr lvl="1"/>
            <a:r>
              <a:rPr lang="en-US"/>
              <a:t>Section Heading 3</a:t>
            </a:r>
          </a:p>
        </p:txBody>
      </p:sp>
    </p:spTree>
    <p:extLst>
      <p:ext uri="{BB962C8B-B14F-4D97-AF65-F5344CB8AC3E}">
        <p14:creationId xmlns:p14="http://schemas.microsoft.com/office/powerpoint/2010/main" val="3769221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2" name="Text Placeholder 11">
            <a:extLst>
              <a:ext uri="{FF2B5EF4-FFF2-40B4-BE49-F238E27FC236}">
                <a16:creationId xmlns:a16="http://schemas.microsoft.com/office/drawing/2014/main" id="{87D75273-A241-EB87-0996-222BB835A0A9}"/>
              </a:ext>
            </a:extLst>
          </p:cNvPr>
          <p:cNvSpPr>
            <a:spLocks noGrp="1"/>
          </p:cNvSpPr>
          <p:nvPr>
            <p:ph type="body" sz="quarter" idx="13"/>
          </p:nvPr>
        </p:nvSpPr>
        <p:spPr>
          <a:xfrm>
            <a:off x="385231" y="678731"/>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Title 2">
            <a:extLst>
              <a:ext uri="{FF2B5EF4-FFF2-40B4-BE49-F238E27FC236}">
                <a16:creationId xmlns:a16="http://schemas.microsoft.com/office/drawing/2014/main" id="{98241876-FA27-3434-8466-CE39146A24A6}"/>
              </a:ext>
            </a:extLst>
          </p:cNvPr>
          <p:cNvSpPr>
            <a:spLocks noGrp="1"/>
          </p:cNvSpPr>
          <p:nvPr>
            <p:ph type="title"/>
          </p:nvPr>
        </p:nvSpPr>
        <p:spPr>
          <a:xfrm>
            <a:off x="385231" y="318635"/>
            <a:ext cx="9997511" cy="307777"/>
          </a:xfrm>
        </p:spPr>
        <p:txBody>
          <a:bodyPr/>
          <a:lstStyle/>
          <a:p>
            <a:r>
              <a:rPr lang="en-GB" noProof="0"/>
              <a:t>Click to edit Master title style</a:t>
            </a:r>
          </a:p>
        </p:txBody>
      </p:sp>
    </p:spTree>
    <p:extLst>
      <p:ext uri="{BB962C8B-B14F-4D97-AF65-F5344CB8AC3E}">
        <p14:creationId xmlns:p14="http://schemas.microsoft.com/office/powerpoint/2010/main" val="2569451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with grey backgroun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2" name="Text Placeholder 11">
            <a:extLst>
              <a:ext uri="{FF2B5EF4-FFF2-40B4-BE49-F238E27FC236}">
                <a16:creationId xmlns:a16="http://schemas.microsoft.com/office/drawing/2014/main" id="{87D75273-A241-EB87-0996-222BB835A0A9}"/>
              </a:ext>
            </a:extLst>
          </p:cNvPr>
          <p:cNvSpPr>
            <a:spLocks noGrp="1"/>
          </p:cNvSpPr>
          <p:nvPr>
            <p:ph type="body" sz="quarter" idx="13"/>
          </p:nvPr>
        </p:nvSpPr>
        <p:spPr>
          <a:xfrm>
            <a:off x="385231" y="678731"/>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Title 2">
            <a:extLst>
              <a:ext uri="{FF2B5EF4-FFF2-40B4-BE49-F238E27FC236}">
                <a16:creationId xmlns:a16="http://schemas.microsoft.com/office/drawing/2014/main" id="{98241876-FA27-3434-8466-CE39146A24A6}"/>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4" name="Text Placeholder 8">
            <a:extLst>
              <a:ext uri="{FF2B5EF4-FFF2-40B4-BE49-F238E27FC236}">
                <a16:creationId xmlns:a16="http://schemas.microsoft.com/office/drawing/2014/main" id="{A2EA0EDC-1A60-1B61-9161-934739C45D50}"/>
              </a:ext>
            </a:extLst>
          </p:cNvPr>
          <p:cNvSpPr>
            <a:spLocks noGrp="1"/>
          </p:cNvSpPr>
          <p:nvPr>
            <p:ph type="body" sz="quarter" idx="14"/>
          </p:nvPr>
        </p:nvSpPr>
        <p:spPr>
          <a:xfrm>
            <a:off x="-768" y="1226663"/>
            <a:ext cx="12191999" cy="4551839"/>
          </a:xfrm>
          <a:prstGeom prst="rect">
            <a:avLst/>
          </a:prstGeom>
          <a:solidFill>
            <a:schemeClr val="tx2"/>
          </a:solidFill>
        </p:spPr>
        <p:txBody>
          <a:bodyPr lIns="313200" tIns="108000" rIns="313200" bIns="108000">
            <a:noAutofit/>
          </a:bodyPr>
          <a:lstStyle>
            <a:lvl1pPr marL="0" indent="0">
              <a:spcBef>
                <a:spcPts val="600"/>
              </a:spcBef>
              <a:spcAft>
                <a:spcPts val="600"/>
              </a:spcAft>
              <a:buNone/>
              <a:defRPr sz="1000" b="0">
                <a:solidFill>
                  <a:schemeClr val="tx1"/>
                </a:solidFill>
                <a:latin typeface="Rubik Medium" pitchFamily="2" charset="-79"/>
                <a:cs typeface="Rubik Medium" pitchFamily="2" charset="-79"/>
              </a:defRPr>
            </a:lvl1pPr>
            <a:lvl2pPr marL="0" indent="0">
              <a:spcBef>
                <a:spcPts val="0"/>
              </a:spcBef>
              <a:spcAft>
                <a:spcPts val="600"/>
              </a:spcAft>
              <a:buClr>
                <a:schemeClr val="tx1"/>
              </a:buClr>
              <a:buSzPct val="100000"/>
              <a:buFont typeface="Arial" panose="020B0604020202020204" pitchFamily="34" charset="0"/>
              <a:buNone/>
              <a:defRPr sz="1000">
                <a:solidFill>
                  <a:schemeClr val="tx1"/>
                </a:solidFill>
              </a:defRPr>
            </a:lvl2pPr>
            <a:lvl3pPr>
              <a:defRPr sz="1000"/>
            </a:lvl3pPr>
          </a:lstStyle>
          <a:p>
            <a:pPr lvl="0"/>
            <a:endParaRPr lang="en-GB" noProof="0"/>
          </a:p>
        </p:txBody>
      </p:sp>
    </p:spTree>
    <p:extLst>
      <p:ext uri="{BB962C8B-B14F-4D97-AF65-F5344CB8AC3E}">
        <p14:creationId xmlns:p14="http://schemas.microsoft.com/office/powerpoint/2010/main" val="2083776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4" name="Text Placeholder 13">
            <a:extLst>
              <a:ext uri="{FF2B5EF4-FFF2-40B4-BE49-F238E27FC236}">
                <a16:creationId xmlns:a16="http://schemas.microsoft.com/office/drawing/2014/main" id="{D3D9027B-82C9-1BA9-4459-E26AA6B97A82}"/>
              </a:ext>
            </a:extLst>
          </p:cNvPr>
          <p:cNvSpPr>
            <a:spLocks noGrp="1"/>
          </p:cNvSpPr>
          <p:nvPr>
            <p:ph type="body" sz="quarter" idx="15"/>
          </p:nvPr>
        </p:nvSpPr>
        <p:spPr>
          <a:xfrm>
            <a:off x="385227" y="1335600"/>
            <a:ext cx="11419911" cy="4325936"/>
          </a:xfrm>
          <a:prstGeom prst="rect">
            <a:avLst/>
          </a:prstGeom>
        </p:spPr>
        <p:txBody>
          <a:bodyPr/>
          <a:lstStyle>
            <a:lvl2pPr marL="0" indent="0">
              <a:defRPr/>
            </a:lvl2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 name="Title 1">
            <a:extLst>
              <a:ext uri="{FF2B5EF4-FFF2-40B4-BE49-F238E27FC236}">
                <a16:creationId xmlns:a16="http://schemas.microsoft.com/office/drawing/2014/main" id="{009A13AA-1463-2467-2334-ADF47DBDEDE4}"/>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4" name="Text Placeholder 11">
            <a:extLst>
              <a:ext uri="{FF2B5EF4-FFF2-40B4-BE49-F238E27FC236}">
                <a16:creationId xmlns:a16="http://schemas.microsoft.com/office/drawing/2014/main" id="{ED5D8830-4F25-3EBB-9EE9-3CA0A755584F}"/>
              </a:ext>
            </a:extLst>
          </p:cNvPr>
          <p:cNvSpPr>
            <a:spLocks noGrp="1"/>
          </p:cNvSpPr>
          <p:nvPr>
            <p:ph type="body" sz="quarter" idx="13"/>
          </p:nvPr>
        </p:nvSpPr>
        <p:spPr>
          <a:xfrm>
            <a:off x="385231" y="680403"/>
            <a:ext cx="9997511" cy="215444"/>
          </a:xfrm>
          <a:prstGeom prst="rect">
            <a:avLst/>
          </a:prstGeom>
        </p:spPr>
        <p:txBody>
          <a:bodyPr wrap="square">
            <a:spAutoFit/>
          </a:bodyPr>
          <a:lstStyle>
            <a:lvl1pPr marL="0" indent="0">
              <a:buFontTx/>
              <a:buNone/>
              <a:defRPr sz="1400">
                <a:solidFill>
                  <a:schemeClr val="accent1"/>
                </a:solidFill>
                <a:latin typeface="+mj-lt"/>
                <a:cs typeface="Rubik Bold" pitchFamily="2" charset="-79"/>
              </a:defRPr>
            </a:lvl1pPr>
          </a:lstStyle>
          <a:p>
            <a:pPr lvl="0"/>
            <a:r>
              <a:rPr lang="en-GB" noProof="0"/>
              <a:t>Click to edit Master text styles</a:t>
            </a:r>
          </a:p>
        </p:txBody>
      </p:sp>
      <p:sp>
        <p:nvSpPr>
          <p:cNvPr id="3" name="Text Placeholder 17">
            <a:extLst>
              <a:ext uri="{FF2B5EF4-FFF2-40B4-BE49-F238E27FC236}">
                <a16:creationId xmlns:a16="http://schemas.microsoft.com/office/drawing/2014/main" id="{B2114448-657D-71C4-0F2F-DDAEAFF5DB19}"/>
              </a:ext>
            </a:extLst>
          </p:cNvPr>
          <p:cNvSpPr>
            <a:spLocks noGrp="1"/>
          </p:cNvSpPr>
          <p:nvPr>
            <p:ph type="body" sz="quarter" idx="17" hasCustomPrompt="1"/>
          </p:nvPr>
        </p:nvSpPr>
        <p:spPr>
          <a:xfrm>
            <a:off x="385227" y="5904364"/>
            <a:ext cx="11418092" cy="153888"/>
          </a:xfrm>
          <a:prstGeom prst="rect">
            <a:avLst/>
          </a:prstGeom>
          <a:noFill/>
        </p:spPr>
        <p:txBody>
          <a:bodyPr anchor="ctr" anchorCtr="0">
            <a:spAutoFit/>
          </a:bodyPr>
          <a:lstStyle>
            <a:lvl1pPr marL="0" indent="0" algn="ctr">
              <a:buNone/>
              <a:defRPr b="0">
                <a:solidFill>
                  <a:srgbClr val="7F7F7F"/>
                </a:solidFill>
              </a:defRPr>
            </a:lvl1pPr>
          </a:lstStyle>
          <a:p>
            <a:pPr lvl="0"/>
            <a:r>
              <a:rPr lang="en-GB" noProof="0"/>
              <a:t>Click to add text</a:t>
            </a:r>
          </a:p>
        </p:txBody>
      </p:sp>
    </p:spTree>
    <p:extLst>
      <p:ext uri="{BB962C8B-B14F-4D97-AF65-F5344CB8AC3E}">
        <p14:creationId xmlns:p14="http://schemas.microsoft.com/office/powerpoint/2010/main" val="131105286"/>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2" name="Text Placeholder 2">
            <a:extLst>
              <a:ext uri="{FF2B5EF4-FFF2-40B4-BE49-F238E27FC236}">
                <a16:creationId xmlns:a16="http://schemas.microsoft.com/office/drawing/2014/main" id="{0CFE4A62-F794-E82A-7990-55640EE8EF96}"/>
              </a:ext>
            </a:extLst>
          </p:cNvPr>
          <p:cNvSpPr>
            <a:spLocks noGrp="1"/>
          </p:cNvSpPr>
          <p:nvPr>
            <p:ph type="body" idx="14"/>
          </p:nvPr>
        </p:nvSpPr>
        <p:spPr>
          <a:xfrm>
            <a:off x="385227" y="1336340"/>
            <a:ext cx="11418092"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18" name="Content Placeholder 17">
            <a:extLst>
              <a:ext uri="{FF2B5EF4-FFF2-40B4-BE49-F238E27FC236}">
                <a16:creationId xmlns:a16="http://schemas.microsoft.com/office/drawing/2014/main" id="{F410CEA7-1F64-D9AD-ED71-F24B4F19D1ED}"/>
              </a:ext>
            </a:extLst>
          </p:cNvPr>
          <p:cNvSpPr>
            <a:spLocks noGrp="1"/>
          </p:cNvSpPr>
          <p:nvPr>
            <p:ph sz="quarter" idx="15"/>
          </p:nvPr>
        </p:nvSpPr>
        <p:spPr>
          <a:xfrm>
            <a:off x="385227" y="1594800"/>
            <a:ext cx="11418092" cy="4063920"/>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 name="Text Placeholder 17">
            <a:extLst>
              <a:ext uri="{FF2B5EF4-FFF2-40B4-BE49-F238E27FC236}">
                <a16:creationId xmlns:a16="http://schemas.microsoft.com/office/drawing/2014/main" id="{6DE5A846-6DDD-7C4E-1FF1-FCEEE83EBB3E}"/>
              </a:ext>
            </a:extLst>
          </p:cNvPr>
          <p:cNvSpPr>
            <a:spLocks noGrp="1"/>
          </p:cNvSpPr>
          <p:nvPr>
            <p:ph type="body" sz="quarter" idx="17" hasCustomPrompt="1"/>
          </p:nvPr>
        </p:nvSpPr>
        <p:spPr>
          <a:xfrm>
            <a:off x="385227" y="5904364"/>
            <a:ext cx="11418092" cy="153888"/>
          </a:xfrm>
          <a:prstGeom prst="rect">
            <a:avLst/>
          </a:prstGeom>
          <a:noFill/>
        </p:spPr>
        <p:txBody>
          <a:bodyPr anchor="ctr" anchorCtr="0">
            <a:spAutoFit/>
          </a:bodyPr>
          <a:lstStyle>
            <a:lvl1pPr marL="0" indent="0" algn="ctr">
              <a:buNone/>
              <a:defRPr b="0">
                <a:solidFill>
                  <a:srgbClr val="7F7F7F"/>
                </a:solidFill>
              </a:defRPr>
            </a:lvl1pPr>
          </a:lstStyle>
          <a:p>
            <a:pPr lvl="0"/>
            <a:r>
              <a:rPr lang="en-GB" noProof="0"/>
              <a:t>Click to add text</a:t>
            </a:r>
          </a:p>
        </p:txBody>
      </p:sp>
      <p:sp>
        <p:nvSpPr>
          <p:cNvPr id="4" name="Title 3">
            <a:extLst>
              <a:ext uri="{FF2B5EF4-FFF2-40B4-BE49-F238E27FC236}">
                <a16:creationId xmlns:a16="http://schemas.microsoft.com/office/drawing/2014/main" id="{BD8CC43B-7CCA-3B3D-F9CD-B49F143A385F}"/>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5EFE8273-2D8C-6AAA-F239-FABBAD427FF0}"/>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Tree>
    <p:extLst>
      <p:ext uri="{BB962C8B-B14F-4D97-AF65-F5344CB8AC3E}">
        <p14:creationId xmlns:p14="http://schemas.microsoft.com/office/powerpoint/2010/main" val="138360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with grey highlight box">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9" name="Text Placeholder 8"/>
          <p:cNvSpPr>
            <a:spLocks noGrp="1"/>
          </p:cNvSpPr>
          <p:nvPr>
            <p:ph type="body" sz="quarter" idx="14"/>
          </p:nvPr>
        </p:nvSpPr>
        <p:spPr>
          <a:xfrm>
            <a:off x="-768" y="1226665"/>
            <a:ext cx="12191999" cy="1295327"/>
          </a:xfrm>
          <a:prstGeom prst="rect">
            <a:avLst/>
          </a:prstGeom>
          <a:solidFill>
            <a:schemeClr val="tx2"/>
          </a:solidFill>
        </p:spPr>
        <p:txBody>
          <a:bodyPr lIns="313200" tIns="108000" rIns="313200" bIns="108000">
            <a:spAutoFit/>
          </a:bodyPr>
          <a:lstStyle>
            <a:lvl1pPr marL="0" indent="0">
              <a:spcBef>
                <a:spcPts val="600"/>
              </a:spcBef>
              <a:spcAft>
                <a:spcPts val="600"/>
              </a:spcAft>
              <a:buNone/>
              <a:defRPr sz="1000" b="0">
                <a:solidFill>
                  <a:schemeClr val="tx1"/>
                </a:solidFill>
                <a:latin typeface="Rubik Medium" pitchFamily="2" charset="-79"/>
                <a:cs typeface="Rubik Medium" pitchFamily="2" charset="-79"/>
              </a:defRPr>
            </a:lvl1pPr>
            <a:lvl2pPr marL="0" indent="0">
              <a:spcBef>
                <a:spcPts val="0"/>
              </a:spcBef>
              <a:spcAft>
                <a:spcPts val="600"/>
              </a:spcAft>
              <a:buClr>
                <a:schemeClr val="tx1"/>
              </a:buClr>
              <a:buSzPct val="100000"/>
              <a:buFont typeface="Arial" panose="020B0604020202020204" pitchFamily="34" charset="0"/>
              <a:buNone/>
              <a:defRPr sz="1000">
                <a:solidFill>
                  <a:schemeClr val="tx1"/>
                </a:solidFill>
              </a:defRPr>
            </a:lvl2pPr>
            <a:lvl3pPr>
              <a:defRPr sz="1000"/>
            </a:lvl3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0" name="Text Placeholder 9">
            <a:extLst>
              <a:ext uri="{FF2B5EF4-FFF2-40B4-BE49-F238E27FC236}">
                <a16:creationId xmlns:a16="http://schemas.microsoft.com/office/drawing/2014/main" id="{CA9065B5-CD50-989B-E01E-D1934AF2A106}"/>
              </a:ext>
            </a:extLst>
          </p:cNvPr>
          <p:cNvSpPr>
            <a:spLocks noGrp="1"/>
          </p:cNvSpPr>
          <p:nvPr>
            <p:ph type="body" sz="quarter" idx="15"/>
          </p:nvPr>
        </p:nvSpPr>
        <p:spPr>
          <a:xfrm>
            <a:off x="390368" y="2613825"/>
            <a:ext cx="11422185" cy="3040857"/>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Text Placeholder 11">
            <a:extLst>
              <a:ext uri="{FF2B5EF4-FFF2-40B4-BE49-F238E27FC236}">
                <a16:creationId xmlns:a16="http://schemas.microsoft.com/office/drawing/2014/main" id="{2A6F66C1-D872-CBB3-BA64-0A0B91E2FD31}"/>
              </a:ext>
            </a:extLst>
          </p:cNvPr>
          <p:cNvSpPr>
            <a:spLocks noGrp="1"/>
          </p:cNvSpPr>
          <p:nvPr>
            <p:ph type="body" sz="quarter" idx="13"/>
          </p:nvPr>
        </p:nvSpPr>
        <p:spPr>
          <a:xfrm>
            <a:off x="385237" y="680403"/>
            <a:ext cx="9997513" cy="215444"/>
          </a:xfrm>
          <a:prstGeom prst="rect">
            <a:avLst/>
          </a:prstGeom>
        </p:spPr>
        <p:txBody>
          <a:bodyPr wrap="square">
            <a:spAutoFit/>
          </a:bodyPr>
          <a:lstStyle>
            <a:lvl1pPr marL="0" indent="0">
              <a:buFontTx/>
              <a:buNone/>
              <a:defRPr sz="1400">
                <a:solidFill>
                  <a:schemeClr val="accent1"/>
                </a:solidFill>
                <a:latin typeface="+mj-lt"/>
                <a:cs typeface="Rubik Bold" pitchFamily="2" charset="-79"/>
              </a:defRPr>
            </a:lvl1pPr>
          </a:lstStyle>
          <a:p>
            <a:pPr lvl="0"/>
            <a:r>
              <a:rPr lang="en-GB" noProof="0"/>
              <a:t>Click to edit Master text styles</a:t>
            </a:r>
          </a:p>
        </p:txBody>
      </p:sp>
      <p:sp>
        <p:nvSpPr>
          <p:cNvPr id="4" name="Title 3">
            <a:extLst>
              <a:ext uri="{FF2B5EF4-FFF2-40B4-BE49-F238E27FC236}">
                <a16:creationId xmlns:a16="http://schemas.microsoft.com/office/drawing/2014/main" id="{E80913A8-992D-6CA9-2AB4-AFA486387BFC}"/>
              </a:ext>
            </a:extLst>
          </p:cNvPr>
          <p:cNvSpPr>
            <a:spLocks noGrp="1"/>
          </p:cNvSpPr>
          <p:nvPr>
            <p:ph type="title"/>
          </p:nvPr>
        </p:nvSpPr>
        <p:spPr/>
        <p:txBody>
          <a:bodyPr/>
          <a:lstStyle/>
          <a:p>
            <a:r>
              <a:rPr lang="en-GB" noProof="0"/>
              <a:t>Click to edit Master title style</a:t>
            </a:r>
          </a:p>
        </p:txBody>
      </p:sp>
      <p:sp>
        <p:nvSpPr>
          <p:cNvPr id="2" name="Text Placeholder 17">
            <a:extLst>
              <a:ext uri="{FF2B5EF4-FFF2-40B4-BE49-F238E27FC236}">
                <a16:creationId xmlns:a16="http://schemas.microsoft.com/office/drawing/2014/main" id="{92F01C69-49BA-6EE4-9EDF-4F87FD261FAE}"/>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366510311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gray">
          <a:xfrm>
            <a:off x="385231" y="318635"/>
            <a:ext cx="9997511" cy="307777"/>
          </a:xfrm>
          <a:prstGeom prst="rect">
            <a:avLst/>
          </a:prstGeom>
        </p:spPr>
        <p:txBody>
          <a:bodyPr vert="horz" wrap="square" lIns="0" tIns="0" rIns="0" bIns="0" rtlCol="0" anchor="t" anchorCtr="0">
            <a:noAutofit/>
          </a:bodyPr>
          <a:lstStyle/>
          <a:p>
            <a:r>
              <a:rPr lang="en-GB" noProof="0"/>
              <a:t>Click to edit Master title style</a:t>
            </a:r>
          </a:p>
        </p:txBody>
      </p:sp>
      <p:sp>
        <p:nvSpPr>
          <p:cNvPr id="5" name="Footer Placeholder 4"/>
          <p:cNvSpPr>
            <a:spLocks noGrp="1"/>
          </p:cNvSpPr>
          <p:nvPr>
            <p:ph type="ftr" sz="quarter" idx="3"/>
          </p:nvPr>
        </p:nvSpPr>
        <p:spPr bwMode="gray">
          <a:xfrm>
            <a:off x="385229" y="6648663"/>
            <a:ext cx="11311474" cy="96950"/>
          </a:xfrm>
          <a:prstGeom prst="rect">
            <a:avLst/>
          </a:prstGeom>
        </p:spPr>
        <p:txBody>
          <a:bodyPr vert="horz" wrap="square" lIns="0" tIns="0" rIns="0" bIns="0" rtlCol="0" anchor="b" anchorCtr="0">
            <a:spAutoFit/>
          </a:bodyPr>
          <a:lstStyle>
            <a:lvl1pPr algn="l">
              <a:lnSpc>
                <a:spcPct val="90000"/>
              </a:lnSpc>
              <a:spcBef>
                <a:spcPts val="200"/>
              </a:spcBef>
              <a:defRPr sz="700">
                <a:solidFill>
                  <a:schemeClr val="bg1">
                    <a:lumMod val="50000"/>
                  </a:schemeClr>
                </a:solidFill>
                <a:latin typeface="+mn-lt"/>
                <a:cs typeface="Rubik Medium" pitchFamily="2" charset="-79"/>
              </a:defRPr>
            </a:lvl1pPr>
          </a:lstStyle>
          <a:p>
            <a:endParaRPr lang="en-GB" noProof="0"/>
          </a:p>
        </p:txBody>
      </p:sp>
      <p:sp>
        <p:nvSpPr>
          <p:cNvPr id="21" name="Date Placeholder 4">
            <a:extLst>
              <a:ext uri="{FF2B5EF4-FFF2-40B4-BE49-F238E27FC236}">
                <a16:creationId xmlns:a16="http://schemas.microsoft.com/office/drawing/2014/main" id="{692AFEC3-CECB-236C-4814-64D9AA55EA23}"/>
              </a:ext>
            </a:extLst>
          </p:cNvPr>
          <p:cNvSpPr txBox="1">
            <a:spLocks/>
          </p:cNvSpPr>
          <p:nvPr userDrawn="1"/>
        </p:nvSpPr>
        <p:spPr>
          <a:xfrm rot="16200000">
            <a:off x="-67195" y="6445440"/>
            <a:ext cx="522579" cy="107722"/>
          </a:xfrm>
          <a:prstGeom prst="rect">
            <a:avLst/>
          </a:prstGeom>
        </p:spPr>
        <p:txBody>
          <a:bodyPr vert="horz" wrap="none" lIns="0" tIns="0" rIns="0" bIns="0" rtlCol="0" anchor="b" anchorCtr="0">
            <a:spAutoFit/>
          </a:bodyPr>
          <a:lstStyle>
            <a:defPPr>
              <a:defRPr lang="en-US"/>
            </a:defPPr>
            <a:lvl1pPr marL="0" algn="l" defTabSz="914400" rtl="0" eaLnBrk="1" latinLnBrk="0" hangingPunct="1">
              <a:defRPr sz="8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69"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srgbClr val="7F7F7F"/>
                </a:solidFill>
                <a:effectLst/>
                <a:uLnTx/>
                <a:uFillTx/>
                <a:latin typeface="Rubik Medium" pitchFamily="2" charset="-79"/>
                <a:ea typeface="+mn-ea"/>
                <a:cs typeface="Rubik Medium" pitchFamily="2" charset="-79"/>
              </a:rPr>
              <a:t>© Man 2026</a:t>
            </a:r>
          </a:p>
        </p:txBody>
      </p:sp>
      <p:sp>
        <p:nvSpPr>
          <p:cNvPr id="13" name="Text Placeholder 12">
            <a:extLst>
              <a:ext uri="{FF2B5EF4-FFF2-40B4-BE49-F238E27FC236}">
                <a16:creationId xmlns:a16="http://schemas.microsoft.com/office/drawing/2014/main" id="{638EE19E-C2F9-6239-C435-ECB4399ED2DD}"/>
              </a:ext>
            </a:extLst>
          </p:cNvPr>
          <p:cNvSpPr>
            <a:spLocks noGrp="1"/>
          </p:cNvSpPr>
          <p:nvPr>
            <p:ph type="body" idx="1"/>
          </p:nvPr>
        </p:nvSpPr>
        <p:spPr>
          <a:xfrm>
            <a:off x="385230" y="1335277"/>
            <a:ext cx="11419910" cy="4319399"/>
          </a:xfrm>
          <a:prstGeom prst="rect">
            <a:avLst/>
          </a:prstGeom>
        </p:spPr>
        <p:txBody>
          <a:bodyPr vert="horz" lIns="0" tIns="0" rIns="0" bIns="0" rtlCol="0">
            <a:noAutofit/>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4" name="Rectangle 13">
            <a:extLst>
              <a:ext uri="{FF2B5EF4-FFF2-40B4-BE49-F238E27FC236}">
                <a16:creationId xmlns:a16="http://schemas.microsoft.com/office/drawing/2014/main" id="{CCE204ED-7440-8B31-B8AC-5E97236CC77F}"/>
              </a:ext>
            </a:extLst>
          </p:cNvPr>
          <p:cNvSpPr>
            <a:spLocks noChangeAspect="1"/>
          </p:cNvSpPr>
          <p:nvPr userDrawn="1"/>
        </p:nvSpPr>
        <p:spPr>
          <a:xfrm>
            <a:off x="10939065" y="-1222"/>
            <a:ext cx="309600" cy="307777"/>
          </a:xfrm>
          <a:prstGeom prst="rect">
            <a:avLst/>
          </a:prstGeom>
          <a:solidFill>
            <a:srgbClr val="ADF0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6" name="Rectangle 15">
            <a:extLst>
              <a:ext uri="{FF2B5EF4-FFF2-40B4-BE49-F238E27FC236}">
                <a16:creationId xmlns:a16="http://schemas.microsoft.com/office/drawing/2014/main" id="{956D7F19-A6BA-9F94-C64D-6823D775C7AC}"/>
              </a:ext>
            </a:extLst>
          </p:cNvPr>
          <p:cNvSpPr>
            <a:spLocks noChangeAspect="1"/>
          </p:cNvSpPr>
          <p:nvPr userDrawn="1"/>
        </p:nvSpPr>
        <p:spPr>
          <a:xfrm>
            <a:off x="11959493" y="972354"/>
            <a:ext cx="232507" cy="234000"/>
          </a:xfrm>
          <a:prstGeom prst="rect">
            <a:avLst/>
          </a:prstGeom>
          <a:solidFill>
            <a:srgbClr val="ADF0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GB" sz="1800"/>
          </a:p>
        </p:txBody>
      </p:sp>
      <p:sp>
        <p:nvSpPr>
          <p:cNvPr id="20" name="Rectangle 19">
            <a:extLst>
              <a:ext uri="{FF2B5EF4-FFF2-40B4-BE49-F238E27FC236}">
                <a16:creationId xmlns:a16="http://schemas.microsoft.com/office/drawing/2014/main" id="{FABF50F6-3F2D-DB03-6CB4-4C040707D8C9}"/>
              </a:ext>
            </a:extLst>
          </p:cNvPr>
          <p:cNvSpPr/>
          <p:nvPr userDrawn="1"/>
        </p:nvSpPr>
        <p:spPr>
          <a:xfrm flipH="1">
            <a:off x="11880804" y="6549029"/>
            <a:ext cx="309600" cy="309600"/>
          </a:xfrm>
          <a:prstGeom prst="rect">
            <a:avLst/>
          </a:prstGeom>
          <a:solidFill>
            <a:srgbClr val="4DDEE7"/>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ctr"/>
          <a:lstStyle/>
          <a:p>
            <a:pPr lvl="0" algn="ctr"/>
            <a:fld id="{0125B69B-7A50-448A-B968-21F7C24ED08A}" type="slidenum">
              <a:rPr lang="fr-FR" sz="800" smtClean="0">
                <a:solidFill>
                  <a:srgbClr val="003E6B"/>
                </a:solidFill>
              </a:rPr>
              <a:pPr lvl="0" algn="ctr"/>
              <a:t>‹#›</a:t>
            </a:fld>
            <a:endParaRPr lang="fr-FR" sz="800">
              <a:solidFill>
                <a:srgbClr val="003E6B"/>
              </a:solidFill>
            </a:endParaRPr>
          </a:p>
        </p:txBody>
      </p:sp>
      <p:grpSp>
        <p:nvGrpSpPr>
          <p:cNvPr id="11" name="Group 10">
            <a:extLst>
              <a:ext uri="{FF2B5EF4-FFF2-40B4-BE49-F238E27FC236}">
                <a16:creationId xmlns:a16="http://schemas.microsoft.com/office/drawing/2014/main" id="{3EB81126-C21B-125F-6577-077E43A703A1}"/>
              </a:ext>
            </a:extLst>
          </p:cNvPr>
          <p:cNvGrpSpPr/>
          <p:nvPr userDrawn="1"/>
        </p:nvGrpSpPr>
        <p:grpSpPr>
          <a:xfrm>
            <a:off x="11246669" y="0"/>
            <a:ext cx="943200" cy="980574"/>
            <a:chOff x="9110784" y="0"/>
            <a:chExt cx="788134" cy="1008448"/>
          </a:xfrm>
        </p:grpSpPr>
        <p:sp>
          <p:nvSpPr>
            <p:cNvPr id="10" name="Rectangle 9">
              <a:extLst>
                <a:ext uri="{FF2B5EF4-FFF2-40B4-BE49-F238E27FC236}">
                  <a16:creationId xmlns:a16="http://schemas.microsoft.com/office/drawing/2014/main" id="{05FEAEE2-D6A0-A80A-5F79-4E5B54061C5F}"/>
                </a:ext>
              </a:extLst>
            </p:cNvPr>
            <p:cNvSpPr>
              <a:spLocks noChangeAspect="1"/>
            </p:cNvSpPr>
            <p:nvPr userDrawn="1"/>
          </p:nvSpPr>
          <p:spPr>
            <a:xfrm>
              <a:off x="9110784" y="0"/>
              <a:ext cx="788134" cy="1008448"/>
            </a:xfrm>
            <a:prstGeom prst="rect">
              <a:avLst/>
            </a:prstGeom>
            <a:solidFill>
              <a:srgbClr val="E4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6" name="Freeform 6">
              <a:extLst>
                <a:ext uri="{FF2B5EF4-FFF2-40B4-BE49-F238E27FC236}">
                  <a16:creationId xmlns:a16="http://schemas.microsoft.com/office/drawing/2014/main" id="{2FA661A9-84B4-B87F-1A1A-688020CB891E}"/>
                </a:ext>
              </a:extLst>
            </p:cNvPr>
            <p:cNvSpPr>
              <a:spLocks noEditPoints="1"/>
            </p:cNvSpPr>
            <p:nvPr userDrawn="1"/>
          </p:nvSpPr>
          <p:spPr bwMode="auto">
            <a:xfrm>
              <a:off x="9374790" y="331183"/>
              <a:ext cx="270733" cy="388745"/>
            </a:xfrm>
            <a:custGeom>
              <a:avLst/>
              <a:gdLst>
                <a:gd name="T0" fmla="*/ 2079 w 3220"/>
                <a:gd name="T1" fmla="*/ 3198 h 3723"/>
                <a:gd name="T2" fmla="*/ 1908 w 3220"/>
                <a:gd name="T3" fmla="*/ 3225 h 3723"/>
                <a:gd name="T4" fmla="*/ 1715 w 3220"/>
                <a:gd name="T5" fmla="*/ 3270 h 3723"/>
                <a:gd name="T6" fmla="*/ 1601 w 3220"/>
                <a:gd name="T7" fmla="*/ 3373 h 3723"/>
                <a:gd name="T8" fmla="*/ 1635 w 3220"/>
                <a:gd name="T9" fmla="*/ 3549 h 3723"/>
                <a:gd name="T10" fmla="*/ 1810 w 3220"/>
                <a:gd name="T11" fmla="*/ 3623 h 3723"/>
                <a:gd name="T12" fmla="*/ 2035 w 3220"/>
                <a:gd name="T13" fmla="*/ 3553 h 3723"/>
                <a:gd name="T14" fmla="*/ 2149 w 3220"/>
                <a:gd name="T15" fmla="*/ 3359 h 3723"/>
                <a:gd name="T16" fmla="*/ 2942 w 3220"/>
                <a:gd name="T17" fmla="*/ 2706 h 3723"/>
                <a:gd name="T18" fmla="*/ 3137 w 3220"/>
                <a:gd name="T19" fmla="*/ 2821 h 3723"/>
                <a:gd name="T20" fmla="*/ 3216 w 3220"/>
                <a:gd name="T21" fmla="*/ 3008 h 3723"/>
                <a:gd name="T22" fmla="*/ 3195 w 3220"/>
                <a:gd name="T23" fmla="*/ 3689 h 3723"/>
                <a:gd name="T24" fmla="*/ 3095 w 3220"/>
                <a:gd name="T25" fmla="*/ 3020 h 3723"/>
                <a:gd name="T26" fmla="*/ 3010 w 3220"/>
                <a:gd name="T27" fmla="*/ 2859 h 3723"/>
                <a:gd name="T28" fmla="*/ 2797 w 3220"/>
                <a:gd name="T29" fmla="*/ 2814 h 3723"/>
                <a:gd name="T30" fmla="*/ 2605 w 3220"/>
                <a:gd name="T31" fmla="*/ 2931 h 3723"/>
                <a:gd name="T32" fmla="*/ 2545 w 3220"/>
                <a:gd name="T33" fmla="*/ 3700 h 3723"/>
                <a:gd name="T34" fmla="*/ 2425 w 3220"/>
                <a:gd name="T35" fmla="*/ 3641 h 3723"/>
                <a:gd name="T36" fmla="*/ 2484 w 3220"/>
                <a:gd name="T37" fmla="*/ 2726 h 3723"/>
                <a:gd name="T38" fmla="*/ 2545 w 3220"/>
                <a:gd name="T39" fmla="*/ 2832 h 3723"/>
                <a:gd name="T40" fmla="*/ 2680 w 3220"/>
                <a:gd name="T41" fmla="*/ 2729 h 3723"/>
                <a:gd name="T42" fmla="*/ 2848 w 3220"/>
                <a:gd name="T43" fmla="*/ 2698 h 3723"/>
                <a:gd name="T44" fmla="*/ 2044 w 3220"/>
                <a:gd name="T45" fmla="*/ 2715 h 3723"/>
                <a:gd name="T46" fmla="*/ 2204 w 3220"/>
                <a:gd name="T47" fmla="*/ 2805 h 3723"/>
                <a:gd name="T48" fmla="*/ 2271 w 3220"/>
                <a:gd name="T49" fmla="*/ 3009 h 3723"/>
                <a:gd name="T50" fmla="*/ 2280 w 3220"/>
                <a:gd name="T51" fmla="*/ 3675 h 3723"/>
                <a:gd name="T52" fmla="*/ 2181 w 3220"/>
                <a:gd name="T53" fmla="*/ 3689 h 3723"/>
                <a:gd name="T54" fmla="*/ 2105 w 3220"/>
                <a:gd name="T55" fmla="*/ 3618 h 3723"/>
                <a:gd name="T56" fmla="*/ 1933 w 3220"/>
                <a:gd name="T57" fmla="*/ 3712 h 3723"/>
                <a:gd name="T58" fmla="*/ 1681 w 3220"/>
                <a:gd name="T59" fmla="*/ 3708 h 3723"/>
                <a:gd name="T60" fmla="*/ 1510 w 3220"/>
                <a:gd name="T61" fmla="*/ 3590 h 3723"/>
                <a:gd name="T62" fmla="*/ 1480 w 3220"/>
                <a:gd name="T63" fmla="*/ 3362 h 3723"/>
                <a:gd name="T64" fmla="*/ 1594 w 3220"/>
                <a:gd name="T65" fmla="*/ 3209 h 3723"/>
                <a:gd name="T66" fmla="*/ 1797 w 3220"/>
                <a:gd name="T67" fmla="*/ 3140 h 3723"/>
                <a:gd name="T68" fmla="*/ 2026 w 3220"/>
                <a:gd name="T69" fmla="*/ 3109 h 3723"/>
                <a:gd name="T70" fmla="*/ 2137 w 3220"/>
                <a:gd name="T71" fmla="*/ 3048 h 3723"/>
                <a:gd name="T72" fmla="*/ 2131 w 3220"/>
                <a:gd name="T73" fmla="*/ 2893 h 3723"/>
                <a:gd name="T74" fmla="*/ 1999 w 3220"/>
                <a:gd name="T75" fmla="*/ 2811 h 3723"/>
                <a:gd name="T76" fmla="*/ 1800 w 3220"/>
                <a:gd name="T77" fmla="*/ 2803 h 3723"/>
                <a:gd name="T78" fmla="*/ 1628 w 3220"/>
                <a:gd name="T79" fmla="*/ 2893 h 3723"/>
                <a:gd name="T80" fmla="*/ 1524 w 3220"/>
                <a:gd name="T81" fmla="*/ 3022 h 3723"/>
                <a:gd name="T82" fmla="*/ 1479 w 3220"/>
                <a:gd name="T83" fmla="*/ 2998 h 3723"/>
                <a:gd name="T84" fmla="*/ 1521 w 3220"/>
                <a:gd name="T85" fmla="*/ 2846 h 3723"/>
                <a:gd name="T86" fmla="*/ 1714 w 3220"/>
                <a:gd name="T87" fmla="*/ 2720 h 3723"/>
                <a:gd name="T88" fmla="*/ 128 w 3220"/>
                <a:gd name="T89" fmla="*/ 2404 h 3723"/>
                <a:gd name="T90" fmla="*/ 1149 w 3220"/>
                <a:gd name="T91" fmla="*/ 2439 h 3723"/>
                <a:gd name="T92" fmla="*/ 1290 w 3220"/>
                <a:gd name="T93" fmla="*/ 2407 h 3723"/>
                <a:gd name="T94" fmla="*/ 1328 w 3220"/>
                <a:gd name="T95" fmla="*/ 3661 h 3723"/>
                <a:gd name="T96" fmla="*/ 1211 w 3220"/>
                <a:gd name="T97" fmla="*/ 2580 h 3723"/>
                <a:gd name="T98" fmla="*/ 41 w 3220"/>
                <a:gd name="T99" fmla="*/ 3698 h 3723"/>
                <a:gd name="T100" fmla="*/ 3 w 3220"/>
                <a:gd name="T101" fmla="*/ 2445 h 3723"/>
                <a:gd name="T102" fmla="*/ 1100 w 3220"/>
                <a:gd name="T103" fmla="*/ 0 h 3723"/>
                <a:gd name="T104" fmla="*/ 2386 w 3220"/>
                <a:gd name="T105" fmla="*/ 1416 h 3723"/>
                <a:gd name="T106" fmla="*/ 0 w 3220"/>
                <a:gd name="T107" fmla="*/ 0 h 3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20" h="3723">
                  <a:moveTo>
                    <a:pt x="2148" y="3162"/>
                  </a:moveTo>
                  <a:lnTo>
                    <a:pt x="2139" y="3172"/>
                  </a:lnTo>
                  <a:lnTo>
                    <a:pt x="2126" y="3181"/>
                  </a:lnTo>
                  <a:lnTo>
                    <a:pt x="2112" y="3188"/>
                  </a:lnTo>
                  <a:lnTo>
                    <a:pt x="2096" y="3193"/>
                  </a:lnTo>
                  <a:lnTo>
                    <a:pt x="2079" y="3198"/>
                  </a:lnTo>
                  <a:lnTo>
                    <a:pt x="2061" y="3201"/>
                  </a:lnTo>
                  <a:lnTo>
                    <a:pt x="2047" y="3205"/>
                  </a:lnTo>
                  <a:lnTo>
                    <a:pt x="2012" y="3211"/>
                  </a:lnTo>
                  <a:lnTo>
                    <a:pt x="1978" y="3215"/>
                  </a:lnTo>
                  <a:lnTo>
                    <a:pt x="1943" y="3221"/>
                  </a:lnTo>
                  <a:lnTo>
                    <a:pt x="1908" y="3225"/>
                  </a:lnTo>
                  <a:lnTo>
                    <a:pt x="1873" y="3231"/>
                  </a:lnTo>
                  <a:lnTo>
                    <a:pt x="1839" y="3237"/>
                  </a:lnTo>
                  <a:lnTo>
                    <a:pt x="1805" y="3243"/>
                  </a:lnTo>
                  <a:lnTo>
                    <a:pt x="1773" y="3251"/>
                  </a:lnTo>
                  <a:lnTo>
                    <a:pt x="1744" y="3259"/>
                  </a:lnTo>
                  <a:lnTo>
                    <a:pt x="1715" y="3270"/>
                  </a:lnTo>
                  <a:lnTo>
                    <a:pt x="1689" y="3282"/>
                  </a:lnTo>
                  <a:lnTo>
                    <a:pt x="1665" y="3296"/>
                  </a:lnTo>
                  <a:lnTo>
                    <a:pt x="1643" y="3311"/>
                  </a:lnTo>
                  <a:lnTo>
                    <a:pt x="1626" y="3329"/>
                  </a:lnTo>
                  <a:lnTo>
                    <a:pt x="1611" y="3350"/>
                  </a:lnTo>
                  <a:lnTo>
                    <a:pt x="1601" y="3373"/>
                  </a:lnTo>
                  <a:lnTo>
                    <a:pt x="1594" y="3400"/>
                  </a:lnTo>
                  <a:lnTo>
                    <a:pt x="1592" y="3430"/>
                  </a:lnTo>
                  <a:lnTo>
                    <a:pt x="1594" y="3464"/>
                  </a:lnTo>
                  <a:lnTo>
                    <a:pt x="1603" y="3496"/>
                  </a:lnTo>
                  <a:lnTo>
                    <a:pt x="1617" y="3524"/>
                  </a:lnTo>
                  <a:lnTo>
                    <a:pt x="1635" y="3549"/>
                  </a:lnTo>
                  <a:lnTo>
                    <a:pt x="1658" y="3571"/>
                  </a:lnTo>
                  <a:lnTo>
                    <a:pt x="1684" y="3589"/>
                  </a:lnTo>
                  <a:lnTo>
                    <a:pt x="1713" y="3604"/>
                  </a:lnTo>
                  <a:lnTo>
                    <a:pt x="1744" y="3614"/>
                  </a:lnTo>
                  <a:lnTo>
                    <a:pt x="1777" y="3621"/>
                  </a:lnTo>
                  <a:lnTo>
                    <a:pt x="1810" y="3623"/>
                  </a:lnTo>
                  <a:lnTo>
                    <a:pt x="1852" y="3621"/>
                  </a:lnTo>
                  <a:lnTo>
                    <a:pt x="1893" y="3615"/>
                  </a:lnTo>
                  <a:lnTo>
                    <a:pt x="1932" y="3605"/>
                  </a:lnTo>
                  <a:lnTo>
                    <a:pt x="1968" y="3591"/>
                  </a:lnTo>
                  <a:lnTo>
                    <a:pt x="2003" y="3574"/>
                  </a:lnTo>
                  <a:lnTo>
                    <a:pt x="2035" y="3553"/>
                  </a:lnTo>
                  <a:lnTo>
                    <a:pt x="2064" y="3529"/>
                  </a:lnTo>
                  <a:lnTo>
                    <a:pt x="2089" y="3501"/>
                  </a:lnTo>
                  <a:lnTo>
                    <a:pt x="2110" y="3470"/>
                  </a:lnTo>
                  <a:lnTo>
                    <a:pt x="2128" y="3436"/>
                  </a:lnTo>
                  <a:lnTo>
                    <a:pt x="2141" y="3399"/>
                  </a:lnTo>
                  <a:lnTo>
                    <a:pt x="2149" y="3359"/>
                  </a:lnTo>
                  <a:lnTo>
                    <a:pt x="2152" y="3316"/>
                  </a:lnTo>
                  <a:lnTo>
                    <a:pt x="2152" y="3162"/>
                  </a:lnTo>
                  <a:lnTo>
                    <a:pt x="2148" y="3162"/>
                  </a:lnTo>
                  <a:close/>
                  <a:moveTo>
                    <a:pt x="2848" y="2698"/>
                  </a:moveTo>
                  <a:lnTo>
                    <a:pt x="2898" y="2700"/>
                  </a:lnTo>
                  <a:lnTo>
                    <a:pt x="2942" y="2706"/>
                  </a:lnTo>
                  <a:lnTo>
                    <a:pt x="2985" y="2717"/>
                  </a:lnTo>
                  <a:lnTo>
                    <a:pt x="3022" y="2732"/>
                  </a:lnTo>
                  <a:lnTo>
                    <a:pt x="3056" y="2749"/>
                  </a:lnTo>
                  <a:lnTo>
                    <a:pt x="3087" y="2771"/>
                  </a:lnTo>
                  <a:lnTo>
                    <a:pt x="3113" y="2795"/>
                  </a:lnTo>
                  <a:lnTo>
                    <a:pt x="3137" y="2821"/>
                  </a:lnTo>
                  <a:lnTo>
                    <a:pt x="3158" y="2848"/>
                  </a:lnTo>
                  <a:lnTo>
                    <a:pt x="3175" y="2879"/>
                  </a:lnTo>
                  <a:lnTo>
                    <a:pt x="3190" y="2909"/>
                  </a:lnTo>
                  <a:lnTo>
                    <a:pt x="3201" y="2941"/>
                  </a:lnTo>
                  <a:lnTo>
                    <a:pt x="3209" y="2974"/>
                  </a:lnTo>
                  <a:lnTo>
                    <a:pt x="3216" y="3008"/>
                  </a:lnTo>
                  <a:lnTo>
                    <a:pt x="3219" y="3041"/>
                  </a:lnTo>
                  <a:lnTo>
                    <a:pt x="3220" y="3074"/>
                  </a:lnTo>
                  <a:lnTo>
                    <a:pt x="3220" y="3641"/>
                  </a:lnTo>
                  <a:lnTo>
                    <a:pt x="3217" y="3661"/>
                  </a:lnTo>
                  <a:lnTo>
                    <a:pt x="3209" y="3676"/>
                  </a:lnTo>
                  <a:lnTo>
                    <a:pt x="3195" y="3689"/>
                  </a:lnTo>
                  <a:lnTo>
                    <a:pt x="3179" y="3698"/>
                  </a:lnTo>
                  <a:lnTo>
                    <a:pt x="3161" y="3700"/>
                  </a:lnTo>
                  <a:lnTo>
                    <a:pt x="3101" y="3700"/>
                  </a:lnTo>
                  <a:lnTo>
                    <a:pt x="3101" y="3093"/>
                  </a:lnTo>
                  <a:lnTo>
                    <a:pt x="3100" y="3056"/>
                  </a:lnTo>
                  <a:lnTo>
                    <a:pt x="3095" y="3020"/>
                  </a:lnTo>
                  <a:lnTo>
                    <a:pt x="3089" y="2987"/>
                  </a:lnTo>
                  <a:lnTo>
                    <a:pt x="3079" y="2956"/>
                  </a:lnTo>
                  <a:lnTo>
                    <a:pt x="3067" y="2928"/>
                  </a:lnTo>
                  <a:lnTo>
                    <a:pt x="3051" y="2901"/>
                  </a:lnTo>
                  <a:lnTo>
                    <a:pt x="3032" y="2879"/>
                  </a:lnTo>
                  <a:lnTo>
                    <a:pt x="3010" y="2859"/>
                  </a:lnTo>
                  <a:lnTo>
                    <a:pt x="2983" y="2842"/>
                  </a:lnTo>
                  <a:lnTo>
                    <a:pt x="2953" y="2829"/>
                  </a:lnTo>
                  <a:lnTo>
                    <a:pt x="2920" y="2820"/>
                  </a:lnTo>
                  <a:lnTo>
                    <a:pt x="2881" y="2814"/>
                  </a:lnTo>
                  <a:lnTo>
                    <a:pt x="2839" y="2812"/>
                  </a:lnTo>
                  <a:lnTo>
                    <a:pt x="2797" y="2814"/>
                  </a:lnTo>
                  <a:lnTo>
                    <a:pt x="2757" y="2822"/>
                  </a:lnTo>
                  <a:lnTo>
                    <a:pt x="2720" y="2834"/>
                  </a:lnTo>
                  <a:lnTo>
                    <a:pt x="2686" y="2853"/>
                  </a:lnTo>
                  <a:lnTo>
                    <a:pt x="2656" y="2874"/>
                  </a:lnTo>
                  <a:lnTo>
                    <a:pt x="2629" y="2900"/>
                  </a:lnTo>
                  <a:lnTo>
                    <a:pt x="2605" y="2931"/>
                  </a:lnTo>
                  <a:lnTo>
                    <a:pt x="2585" y="2964"/>
                  </a:lnTo>
                  <a:lnTo>
                    <a:pt x="2569" y="3001"/>
                  </a:lnTo>
                  <a:lnTo>
                    <a:pt x="2556" y="3042"/>
                  </a:lnTo>
                  <a:lnTo>
                    <a:pt x="2548" y="3087"/>
                  </a:lnTo>
                  <a:lnTo>
                    <a:pt x="2545" y="3132"/>
                  </a:lnTo>
                  <a:lnTo>
                    <a:pt x="2545" y="3700"/>
                  </a:lnTo>
                  <a:lnTo>
                    <a:pt x="2484" y="3700"/>
                  </a:lnTo>
                  <a:lnTo>
                    <a:pt x="2466" y="3698"/>
                  </a:lnTo>
                  <a:lnTo>
                    <a:pt x="2450" y="3689"/>
                  </a:lnTo>
                  <a:lnTo>
                    <a:pt x="2436" y="3676"/>
                  </a:lnTo>
                  <a:lnTo>
                    <a:pt x="2428" y="3661"/>
                  </a:lnTo>
                  <a:lnTo>
                    <a:pt x="2425" y="3641"/>
                  </a:lnTo>
                  <a:lnTo>
                    <a:pt x="2425" y="2786"/>
                  </a:lnTo>
                  <a:lnTo>
                    <a:pt x="2428" y="2766"/>
                  </a:lnTo>
                  <a:lnTo>
                    <a:pt x="2436" y="2750"/>
                  </a:lnTo>
                  <a:lnTo>
                    <a:pt x="2450" y="2738"/>
                  </a:lnTo>
                  <a:lnTo>
                    <a:pt x="2466" y="2729"/>
                  </a:lnTo>
                  <a:lnTo>
                    <a:pt x="2484" y="2726"/>
                  </a:lnTo>
                  <a:lnTo>
                    <a:pt x="2532" y="2726"/>
                  </a:lnTo>
                  <a:lnTo>
                    <a:pt x="2539" y="2726"/>
                  </a:lnTo>
                  <a:lnTo>
                    <a:pt x="2542" y="2726"/>
                  </a:lnTo>
                  <a:lnTo>
                    <a:pt x="2545" y="2726"/>
                  </a:lnTo>
                  <a:lnTo>
                    <a:pt x="2545" y="2726"/>
                  </a:lnTo>
                  <a:lnTo>
                    <a:pt x="2545" y="2832"/>
                  </a:lnTo>
                  <a:lnTo>
                    <a:pt x="2548" y="2832"/>
                  </a:lnTo>
                  <a:lnTo>
                    <a:pt x="2569" y="2804"/>
                  </a:lnTo>
                  <a:lnTo>
                    <a:pt x="2594" y="2780"/>
                  </a:lnTo>
                  <a:lnTo>
                    <a:pt x="2620" y="2759"/>
                  </a:lnTo>
                  <a:lnTo>
                    <a:pt x="2650" y="2742"/>
                  </a:lnTo>
                  <a:lnTo>
                    <a:pt x="2680" y="2729"/>
                  </a:lnTo>
                  <a:lnTo>
                    <a:pt x="2711" y="2717"/>
                  </a:lnTo>
                  <a:lnTo>
                    <a:pt x="2742" y="2709"/>
                  </a:lnTo>
                  <a:lnTo>
                    <a:pt x="2771" y="2704"/>
                  </a:lnTo>
                  <a:lnTo>
                    <a:pt x="2800" y="2700"/>
                  </a:lnTo>
                  <a:lnTo>
                    <a:pt x="2825" y="2698"/>
                  </a:lnTo>
                  <a:lnTo>
                    <a:pt x="2848" y="2698"/>
                  </a:lnTo>
                  <a:close/>
                  <a:moveTo>
                    <a:pt x="1888" y="2698"/>
                  </a:moveTo>
                  <a:lnTo>
                    <a:pt x="1919" y="2698"/>
                  </a:lnTo>
                  <a:lnTo>
                    <a:pt x="1951" y="2700"/>
                  </a:lnTo>
                  <a:lnTo>
                    <a:pt x="1982" y="2703"/>
                  </a:lnTo>
                  <a:lnTo>
                    <a:pt x="2014" y="2708"/>
                  </a:lnTo>
                  <a:lnTo>
                    <a:pt x="2044" y="2715"/>
                  </a:lnTo>
                  <a:lnTo>
                    <a:pt x="2074" y="2723"/>
                  </a:lnTo>
                  <a:lnTo>
                    <a:pt x="2104" y="2734"/>
                  </a:lnTo>
                  <a:lnTo>
                    <a:pt x="2131" y="2748"/>
                  </a:lnTo>
                  <a:lnTo>
                    <a:pt x="2157" y="2764"/>
                  </a:lnTo>
                  <a:lnTo>
                    <a:pt x="2181" y="2782"/>
                  </a:lnTo>
                  <a:lnTo>
                    <a:pt x="2204" y="2805"/>
                  </a:lnTo>
                  <a:lnTo>
                    <a:pt x="2223" y="2830"/>
                  </a:lnTo>
                  <a:lnTo>
                    <a:pt x="2239" y="2858"/>
                  </a:lnTo>
                  <a:lnTo>
                    <a:pt x="2253" y="2890"/>
                  </a:lnTo>
                  <a:lnTo>
                    <a:pt x="2263" y="2925"/>
                  </a:lnTo>
                  <a:lnTo>
                    <a:pt x="2269" y="2965"/>
                  </a:lnTo>
                  <a:lnTo>
                    <a:pt x="2271" y="3009"/>
                  </a:lnTo>
                  <a:lnTo>
                    <a:pt x="2271" y="3524"/>
                  </a:lnTo>
                  <a:lnTo>
                    <a:pt x="2271" y="3565"/>
                  </a:lnTo>
                  <a:lnTo>
                    <a:pt x="2273" y="3600"/>
                  </a:lnTo>
                  <a:lnTo>
                    <a:pt x="2276" y="3631"/>
                  </a:lnTo>
                  <a:lnTo>
                    <a:pt x="2278" y="3656"/>
                  </a:lnTo>
                  <a:lnTo>
                    <a:pt x="2280" y="3675"/>
                  </a:lnTo>
                  <a:lnTo>
                    <a:pt x="2283" y="3690"/>
                  </a:lnTo>
                  <a:lnTo>
                    <a:pt x="2285" y="3698"/>
                  </a:lnTo>
                  <a:lnTo>
                    <a:pt x="2285" y="3700"/>
                  </a:lnTo>
                  <a:lnTo>
                    <a:pt x="2216" y="3700"/>
                  </a:lnTo>
                  <a:lnTo>
                    <a:pt x="2198" y="3698"/>
                  </a:lnTo>
                  <a:lnTo>
                    <a:pt x="2181" y="3689"/>
                  </a:lnTo>
                  <a:lnTo>
                    <a:pt x="2169" y="3676"/>
                  </a:lnTo>
                  <a:lnTo>
                    <a:pt x="2161" y="3661"/>
                  </a:lnTo>
                  <a:lnTo>
                    <a:pt x="2157" y="3641"/>
                  </a:lnTo>
                  <a:lnTo>
                    <a:pt x="2152" y="3565"/>
                  </a:lnTo>
                  <a:lnTo>
                    <a:pt x="2128" y="3593"/>
                  </a:lnTo>
                  <a:lnTo>
                    <a:pt x="2105" y="3618"/>
                  </a:lnTo>
                  <a:lnTo>
                    <a:pt x="2080" y="3641"/>
                  </a:lnTo>
                  <a:lnTo>
                    <a:pt x="2055" y="3661"/>
                  </a:lnTo>
                  <a:lnTo>
                    <a:pt x="2028" y="3678"/>
                  </a:lnTo>
                  <a:lnTo>
                    <a:pt x="1999" y="3692"/>
                  </a:lnTo>
                  <a:lnTo>
                    <a:pt x="1968" y="3704"/>
                  </a:lnTo>
                  <a:lnTo>
                    <a:pt x="1933" y="3712"/>
                  </a:lnTo>
                  <a:lnTo>
                    <a:pt x="1893" y="3718"/>
                  </a:lnTo>
                  <a:lnTo>
                    <a:pt x="1849" y="3722"/>
                  </a:lnTo>
                  <a:lnTo>
                    <a:pt x="1800" y="3723"/>
                  </a:lnTo>
                  <a:lnTo>
                    <a:pt x="1759" y="3722"/>
                  </a:lnTo>
                  <a:lnTo>
                    <a:pt x="1720" y="3716"/>
                  </a:lnTo>
                  <a:lnTo>
                    <a:pt x="1681" y="3708"/>
                  </a:lnTo>
                  <a:lnTo>
                    <a:pt x="1646" y="3697"/>
                  </a:lnTo>
                  <a:lnTo>
                    <a:pt x="1612" y="3683"/>
                  </a:lnTo>
                  <a:lnTo>
                    <a:pt x="1582" y="3665"/>
                  </a:lnTo>
                  <a:lnTo>
                    <a:pt x="1554" y="3643"/>
                  </a:lnTo>
                  <a:lnTo>
                    <a:pt x="1530" y="3618"/>
                  </a:lnTo>
                  <a:lnTo>
                    <a:pt x="1510" y="3590"/>
                  </a:lnTo>
                  <a:lnTo>
                    <a:pt x="1494" y="3558"/>
                  </a:lnTo>
                  <a:lnTo>
                    <a:pt x="1483" y="3522"/>
                  </a:lnTo>
                  <a:lnTo>
                    <a:pt x="1475" y="3482"/>
                  </a:lnTo>
                  <a:lnTo>
                    <a:pt x="1472" y="3439"/>
                  </a:lnTo>
                  <a:lnTo>
                    <a:pt x="1475" y="3399"/>
                  </a:lnTo>
                  <a:lnTo>
                    <a:pt x="1480" y="3362"/>
                  </a:lnTo>
                  <a:lnTo>
                    <a:pt x="1491" y="3329"/>
                  </a:lnTo>
                  <a:lnTo>
                    <a:pt x="1505" y="3299"/>
                  </a:lnTo>
                  <a:lnTo>
                    <a:pt x="1522" y="3272"/>
                  </a:lnTo>
                  <a:lnTo>
                    <a:pt x="1543" y="3248"/>
                  </a:lnTo>
                  <a:lnTo>
                    <a:pt x="1567" y="3228"/>
                  </a:lnTo>
                  <a:lnTo>
                    <a:pt x="1594" y="3209"/>
                  </a:lnTo>
                  <a:lnTo>
                    <a:pt x="1623" y="3193"/>
                  </a:lnTo>
                  <a:lnTo>
                    <a:pt x="1655" y="3179"/>
                  </a:lnTo>
                  <a:lnTo>
                    <a:pt x="1688" y="3167"/>
                  </a:lnTo>
                  <a:lnTo>
                    <a:pt x="1723" y="3156"/>
                  </a:lnTo>
                  <a:lnTo>
                    <a:pt x="1759" y="3147"/>
                  </a:lnTo>
                  <a:lnTo>
                    <a:pt x="1797" y="3140"/>
                  </a:lnTo>
                  <a:lnTo>
                    <a:pt x="1836" y="3133"/>
                  </a:lnTo>
                  <a:lnTo>
                    <a:pt x="1876" y="3128"/>
                  </a:lnTo>
                  <a:lnTo>
                    <a:pt x="1917" y="3122"/>
                  </a:lnTo>
                  <a:lnTo>
                    <a:pt x="1957" y="3117"/>
                  </a:lnTo>
                  <a:lnTo>
                    <a:pt x="1998" y="3112"/>
                  </a:lnTo>
                  <a:lnTo>
                    <a:pt x="2026" y="3109"/>
                  </a:lnTo>
                  <a:lnTo>
                    <a:pt x="2051" y="3104"/>
                  </a:lnTo>
                  <a:lnTo>
                    <a:pt x="2074" y="3098"/>
                  </a:lnTo>
                  <a:lnTo>
                    <a:pt x="2095" y="3090"/>
                  </a:lnTo>
                  <a:lnTo>
                    <a:pt x="2112" y="3079"/>
                  </a:lnTo>
                  <a:lnTo>
                    <a:pt x="2125" y="3065"/>
                  </a:lnTo>
                  <a:lnTo>
                    <a:pt x="2137" y="3048"/>
                  </a:lnTo>
                  <a:lnTo>
                    <a:pt x="2145" y="3028"/>
                  </a:lnTo>
                  <a:lnTo>
                    <a:pt x="2150" y="3003"/>
                  </a:lnTo>
                  <a:lnTo>
                    <a:pt x="2152" y="2973"/>
                  </a:lnTo>
                  <a:lnTo>
                    <a:pt x="2149" y="2943"/>
                  </a:lnTo>
                  <a:lnTo>
                    <a:pt x="2142" y="2917"/>
                  </a:lnTo>
                  <a:lnTo>
                    <a:pt x="2131" y="2893"/>
                  </a:lnTo>
                  <a:lnTo>
                    <a:pt x="2116" y="2873"/>
                  </a:lnTo>
                  <a:lnTo>
                    <a:pt x="2099" y="2856"/>
                  </a:lnTo>
                  <a:lnTo>
                    <a:pt x="2077" y="2841"/>
                  </a:lnTo>
                  <a:lnTo>
                    <a:pt x="2053" y="2829"/>
                  </a:lnTo>
                  <a:lnTo>
                    <a:pt x="2027" y="2818"/>
                  </a:lnTo>
                  <a:lnTo>
                    <a:pt x="1999" y="2811"/>
                  </a:lnTo>
                  <a:lnTo>
                    <a:pt x="1969" y="2804"/>
                  </a:lnTo>
                  <a:lnTo>
                    <a:pt x="1938" y="2800"/>
                  </a:lnTo>
                  <a:lnTo>
                    <a:pt x="1905" y="2798"/>
                  </a:lnTo>
                  <a:lnTo>
                    <a:pt x="1873" y="2797"/>
                  </a:lnTo>
                  <a:lnTo>
                    <a:pt x="1836" y="2798"/>
                  </a:lnTo>
                  <a:lnTo>
                    <a:pt x="1800" y="2803"/>
                  </a:lnTo>
                  <a:lnTo>
                    <a:pt x="1765" y="2811"/>
                  </a:lnTo>
                  <a:lnTo>
                    <a:pt x="1733" y="2821"/>
                  </a:lnTo>
                  <a:lnTo>
                    <a:pt x="1702" y="2834"/>
                  </a:lnTo>
                  <a:lnTo>
                    <a:pt x="1674" y="2850"/>
                  </a:lnTo>
                  <a:lnTo>
                    <a:pt x="1650" y="2871"/>
                  </a:lnTo>
                  <a:lnTo>
                    <a:pt x="1628" y="2893"/>
                  </a:lnTo>
                  <a:lnTo>
                    <a:pt x="1610" y="2921"/>
                  </a:lnTo>
                  <a:lnTo>
                    <a:pt x="1596" y="2951"/>
                  </a:lnTo>
                  <a:lnTo>
                    <a:pt x="1587" y="2984"/>
                  </a:lnTo>
                  <a:lnTo>
                    <a:pt x="1584" y="3023"/>
                  </a:lnTo>
                  <a:lnTo>
                    <a:pt x="1525" y="3023"/>
                  </a:lnTo>
                  <a:lnTo>
                    <a:pt x="1524" y="3022"/>
                  </a:lnTo>
                  <a:lnTo>
                    <a:pt x="1519" y="3022"/>
                  </a:lnTo>
                  <a:lnTo>
                    <a:pt x="1511" y="3021"/>
                  </a:lnTo>
                  <a:lnTo>
                    <a:pt x="1503" y="3017"/>
                  </a:lnTo>
                  <a:lnTo>
                    <a:pt x="1495" y="3014"/>
                  </a:lnTo>
                  <a:lnTo>
                    <a:pt x="1486" y="3007"/>
                  </a:lnTo>
                  <a:lnTo>
                    <a:pt x="1479" y="2998"/>
                  </a:lnTo>
                  <a:lnTo>
                    <a:pt x="1475" y="2987"/>
                  </a:lnTo>
                  <a:lnTo>
                    <a:pt x="1472" y="2971"/>
                  </a:lnTo>
                  <a:lnTo>
                    <a:pt x="1473" y="2953"/>
                  </a:lnTo>
                  <a:lnTo>
                    <a:pt x="1485" y="2913"/>
                  </a:lnTo>
                  <a:lnTo>
                    <a:pt x="1501" y="2878"/>
                  </a:lnTo>
                  <a:lnTo>
                    <a:pt x="1521" y="2846"/>
                  </a:lnTo>
                  <a:lnTo>
                    <a:pt x="1545" y="2816"/>
                  </a:lnTo>
                  <a:lnTo>
                    <a:pt x="1573" y="2791"/>
                  </a:lnTo>
                  <a:lnTo>
                    <a:pt x="1603" y="2768"/>
                  </a:lnTo>
                  <a:lnTo>
                    <a:pt x="1638" y="2749"/>
                  </a:lnTo>
                  <a:lnTo>
                    <a:pt x="1674" y="2733"/>
                  </a:lnTo>
                  <a:lnTo>
                    <a:pt x="1714" y="2720"/>
                  </a:lnTo>
                  <a:lnTo>
                    <a:pt x="1755" y="2711"/>
                  </a:lnTo>
                  <a:lnTo>
                    <a:pt x="1798" y="2703"/>
                  </a:lnTo>
                  <a:lnTo>
                    <a:pt x="1843" y="2699"/>
                  </a:lnTo>
                  <a:lnTo>
                    <a:pt x="1888" y="2698"/>
                  </a:lnTo>
                  <a:close/>
                  <a:moveTo>
                    <a:pt x="59" y="2404"/>
                  </a:moveTo>
                  <a:lnTo>
                    <a:pt x="128" y="2404"/>
                  </a:lnTo>
                  <a:lnTo>
                    <a:pt x="145" y="2407"/>
                  </a:lnTo>
                  <a:lnTo>
                    <a:pt x="161" y="2414"/>
                  </a:lnTo>
                  <a:lnTo>
                    <a:pt x="173" y="2424"/>
                  </a:lnTo>
                  <a:lnTo>
                    <a:pt x="182" y="2439"/>
                  </a:lnTo>
                  <a:lnTo>
                    <a:pt x="665" y="3555"/>
                  </a:lnTo>
                  <a:lnTo>
                    <a:pt x="1149" y="2439"/>
                  </a:lnTo>
                  <a:lnTo>
                    <a:pt x="1158" y="2424"/>
                  </a:lnTo>
                  <a:lnTo>
                    <a:pt x="1170" y="2414"/>
                  </a:lnTo>
                  <a:lnTo>
                    <a:pt x="1185" y="2407"/>
                  </a:lnTo>
                  <a:lnTo>
                    <a:pt x="1202" y="2404"/>
                  </a:lnTo>
                  <a:lnTo>
                    <a:pt x="1271" y="2404"/>
                  </a:lnTo>
                  <a:lnTo>
                    <a:pt x="1290" y="2407"/>
                  </a:lnTo>
                  <a:lnTo>
                    <a:pt x="1306" y="2415"/>
                  </a:lnTo>
                  <a:lnTo>
                    <a:pt x="1318" y="2429"/>
                  </a:lnTo>
                  <a:lnTo>
                    <a:pt x="1328" y="2445"/>
                  </a:lnTo>
                  <a:lnTo>
                    <a:pt x="1331" y="2463"/>
                  </a:lnTo>
                  <a:lnTo>
                    <a:pt x="1331" y="3641"/>
                  </a:lnTo>
                  <a:lnTo>
                    <a:pt x="1328" y="3661"/>
                  </a:lnTo>
                  <a:lnTo>
                    <a:pt x="1318" y="3676"/>
                  </a:lnTo>
                  <a:lnTo>
                    <a:pt x="1306" y="3689"/>
                  </a:lnTo>
                  <a:lnTo>
                    <a:pt x="1290" y="3698"/>
                  </a:lnTo>
                  <a:lnTo>
                    <a:pt x="1271" y="3700"/>
                  </a:lnTo>
                  <a:lnTo>
                    <a:pt x="1210" y="3700"/>
                  </a:lnTo>
                  <a:lnTo>
                    <a:pt x="1211" y="2580"/>
                  </a:lnTo>
                  <a:lnTo>
                    <a:pt x="727" y="3700"/>
                  </a:lnTo>
                  <a:lnTo>
                    <a:pt x="604" y="3700"/>
                  </a:lnTo>
                  <a:lnTo>
                    <a:pt x="120" y="2580"/>
                  </a:lnTo>
                  <a:lnTo>
                    <a:pt x="121" y="3700"/>
                  </a:lnTo>
                  <a:lnTo>
                    <a:pt x="59" y="3700"/>
                  </a:lnTo>
                  <a:lnTo>
                    <a:pt x="41" y="3698"/>
                  </a:lnTo>
                  <a:lnTo>
                    <a:pt x="25" y="3689"/>
                  </a:lnTo>
                  <a:lnTo>
                    <a:pt x="11" y="3676"/>
                  </a:lnTo>
                  <a:lnTo>
                    <a:pt x="3" y="3661"/>
                  </a:lnTo>
                  <a:lnTo>
                    <a:pt x="0" y="3641"/>
                  </a:lnTo>
                  <a:lnTo>
                    <a:pt x="0" y="2463"/>
                  </a:lnTo>
                  <a:lnTo>
                    <a:pt x="3" y="2445"/>
                  </a:lnTo>
                  <a:lnTo>
                    <a:pt x="11" y="2429"/>
                  </a:lnTo>
                  <a:lnTo>
                    <a:pt x="25" y="2415"/>
                  </a:lnTo>
                  <a:lnTo>
                    <a:pt x="41" y="2407"/>
                  </a:lnTo>
                  <a:lnTo>
                    <a:pt x="59" y="2404"/>
                  </a:lnTo>
                  <a:close/>
                  <a:moveTo>
                    <a:pt x="0" y="0"/>
                  </a:moveTo>
                  <a:lnTo>
                    <a:pt x="1100" y="0"/>
                  </a:lnTo>
                  <a:lnTo>
                    <a:pt x="1610" y="714"/>
                  </a:lnTo>
                  <a:lnTo>
                    <a:pt x="2121" y="0"/>
                  </a:lnTo>
                  <a:lnTo>
                    <a:pt x="3220" y="0"/>
                  </a:lnTo>
                  <a:lnTo>
                    <a:pt x="3220" y="2111"/>
                  </a:lnTo>
                  <a:lnTo>
                    <a:pt x="2386" y="2111"/>
                  </a:lnTo>
                  <a:lnTo>
                    <a:pt x="2386" y="1416"/>
                  </a:lnTo>
                  <a:lnTo>
                    <a:pt x="1883" y="2111"/>
                  </a:lnTo>
                  <a:lnTo>
                    <a:pt x="1338" y="2111"/>
                  </a:lnTo>
                  <a:lnTo>
                    <a:pt x="834" y="1416"/>
                  </a:lnTo>
                  <a:lnTo>
                    <a:pt x="834" y="2111"/>
                  </a:lnTo>
                  <a:lnTo>
                    <a:pt x="0" y="2111"/>
                  </a:lnTo>
                  <a:lnTo>
                    <a:pt x="0" y="0"/>
                  </a:lnTo>
                  <a:close/>
                </a:path>
              </a:pathLst>
            </a:custGeom>
            <a:solidFill>
              <a:srgbClr val="1A3F6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196592081"/>
      </p:ext>
    </p:extLst>
  </p:cSld>
  <p:clrMap bg1="lt1" tx1="dk1" bg2="lt2" tx2="dk2" accent1="accent1" accent2="accent2" accent3="accent3" accent4="accent4" accent5="accent5" accent6="accent6" hlink="hlink" folHlink="folHlink"/>
  <p:sldLayoutIdLst>
    <p:sldLayoutId id="2147484043" r:id="rId1"/>
    <p:sldLayoutId id="2147484070" r:id="rId2"/>
    <p:sldLayoutId id="2147483995" r:id="rId3"/>
    <p:sldLayoutId id="2147483996" r:id="rId4"/>
    <p:sldLayoutId id="2147484044" r:id="rId5"/>
    <p:sldLayoutId id="2147484045" r:id="rId6"/>
    <p:sldLayoutId id="2147484046" r:id="rId7"/>
    <p:sldLayoutId id="2147484047" r:id="rId8"/>
    <p:sldLayoutId id="2147484048" r:id="rId9"/>
    <p:sldLayoutId id="2147484050" r:id="rId10"/>
    <p:sldLayoutId id="2147484051" r:id="rId11"/>
    <p:sldLayoutId id="2147484049" r:id="rId12"/>
    <p:sldLayoutId id="2147484052" r:id="rId13"/>
    <p:sldLayoutId id="2147484053" r:id="rId14"/>
    <p:sldLayoutId id="2147484054" r:id="rId15"/>
    <p:sldLayoutId id="2147484081" r:id="rId16"/>
    <p:sldLayoutId id="2147484055" r:id="rId17"/>
    <p:sldLayoutId id="2147484056" r:id="rId18"/>
    <p:sldLayoutId id="2147484073" r:id="rId19"/>
    <p:sldLayoutId id="2147484078" r:id="rId20"/>
    <p:sldLayoutId id="2147484074" r:id="rId21"/>
    <p:sldLayoutId id="2147484075" r:id="rId22"/>
    <p:sldLayoutId id="2147484076" r:id="rId23"/>
    <p:sldLayoutId id="2147484077" r:id="rId24"/>
    <p:sldLayoutId id="2147484062" r:id="rId25"/>
    <p:sldLayoutId id="2147484063" r:id="rId26"/>
    <p:sldLayoutId id="2147484072" r:id="rId27"/>
    <p:sldLayoutId id="2147484064" r:id="rId28"/>
    <p:sldLayoutId id="2147484065" r:id="rId29"/>
    <p:sldLayoutId id="2147484066" r:id="rId30"/>
    <p:sldLayoutId id="2147484067" r:id="rId31"/>
    <p:sldLayoutId id="2147484068" r:id="rId32"/>
    <p:sldLayoutId id="2147484071" r:id="rId33"/>
    <p:sldLayoutId id="2147484079" r:id="rId34"/>
    <p:sldLayoutId id="2147484084" r:id="rId35"/>
  </p:sldLayoutIdLst>
  <p:hf hdr="0" dt="0"/>
  <p:txStyles>
    <p:titleStyle>
      <a:lvl1pPr algn="l" defTabSz="914469" rtl="0" eaLnBrk="1" latinLnBrk="0" hangingPunct="1">
        <a:spcBef>
          <a:spcPct val="0"/>
        </a:spcBef>
        <a:buNone/>
        <a:defRPr lang="en-US" sz="2000" kern="1200" dirty="0">
          <a:solidFill>
            <a:srgbClr val="003E6B"/>
          </a:solidFill>
          <a:latin typeface="Rubik Medium" pitchFamily="2" charset="-79"/>
          <a:ea typeface="+mj-ea"/>
          <a:cs typeface="Rubik Medium" pitchFamily="2" charset="-79"/>
        </a:defRPr>
      </a:lvl1pPr>
    </p:titleStyle>
    <p:bodyStyle>
      <a:lvl1pPr marL="0" indent="0" algn="l" defTabSz="914469" rtl="0" eaLnBrk="1" latinLnBrk="0" hangingPunct="1">
        <a:lnSpc>
          <a:spcPct val="100000"/>
        </a:lnSpc>
        <a:spcBef>
          <a:spcPts val="600"/>
        </a:spcBef>
        <a:spcAft>
          <a:spcPts val="600"/>
        </a:spcAft>
        <a:buClrTx/>
        <a:buSzPct val="125000"/>
        <a:buFont typeface="Arial" panose="020B0604020202020204" pitchFamily="34" charset="0"/>
        <a:buNone/>
        <a:defRPr sz="1000" kern="1200">
          <a:solidFill>
            <a:schemeClr val="tx1"/>
          </a:solidFill>
          <a:latin typeface="+mj-lt"/>
          <a:ea typeface="+mn-ea"/>
          <a:cs typeface="Rubik Medium" pitchFamily="2" charset="-79"/>
        </a:defRPr>
      </a:lvl1pPr>
      <a:lvl2pPr marL="0" indent="0" algn="l" defTabSz="914469" rtl="0" eaLnBrk="1" latinLnBrk="0" hangingPunct="1">
        <a:lnSpc>
          <a:spcPct val="100000"/>
        </a:lnSpc>
        <a:spcBef>
          <a:spcPts val="0"/>
        </a:spcBef>
        <a:spcAft>
          <a:spcPts val="600"/>
        </a:spcAft>
        <a:buClrTx/>
        <a:buSzPct val="100000"/>
        <a:buFont typeface="Arial" panose="020B0604020202020204" pitchFamily="34" charset="0"/>
        <a:buNone/>
        <a:tabLst/>
        <a:defRPr lang="en-US" sz="1000" kern="1200" dirty="0">
          <a:solidFill>
            <a:schemeClr val="tx1"/>
          </a:solidFill>
          <a:latin typeface="Rubik Bold" pitchFamily="2" charset="-79"/>
          <a:ea typeface="+mn-ea"/>
          <a:cs typeface="Rubik Bold" pitchFamily="2" charset="-79"/>
        </a:defRPr>
      </a:lvl2pPr>
      <a:lvl3pPr marL="177812" indent="-176226" algn="l" defTabSz="914469" rtl="0" eaLnBrk="1" latinLnBrk="0" hangingPunct="1">
        <a:lnSpc>
          <a:spcPct val="100000"/>
        </a:lnSpc>
        <a:spcBef>
          <a:spcPts val="0"/>
        </a:spcBef>
        <a:spcAft>
          <a:spcPts val="600"/>
        </a:spcAft>
        <a:buClrTx/>
        <a:buSzPct val="100000"/>
        <a:buFont typeface="Arial" panose="020B0604020202020204" pitchFamily="34" charset="0"/>
        <a:buChar char="•"/>
        <a:tabLst/>
        <a:defRPr lang="en-US" sz="1000" kern="1200" dirty="0">
          <a:solidFill>
            <a:schemeClr val="tx1"/>
          </a:solidFill>
          <a:latin typeface="Rubik Bold" pitchFamily="2" charset="-79"/>
          <a:ea typeface="+mn-ea"/>
          <a:cs typeface="Rubik Bold" pitchFamily="2" charset="-79"/>
        </a:defRPr>
      </a:lvl3pPr>
      <a:lvl4pPr marL="361977" indent="-182578" algn="l" defTabSz="914469" rtl="0" eaLnBrk="1" latinLnBrk="0" hangingPunct="1">
        <a:lnSpc>
          <a:spcPct val="100000"/>
        </a:lnSpc>
        <a:spcBef>
          <a:spcPts val="0"/>
        </a:spcBef>
        <a:spcAft>
          <a:spcPts val="600"/>
        </a:spcAft>
        <a:buClrTx/>
        <a:buSzPct val="100000"/>
        <a:buFont typeface="Rubik" pitchFamily="2" charset="-79"/>
        <a:buChar char="–"/>
        <a:tabLst/>
        <a:defRPr lang="en-US" sz="1000" kern="1200" dirty="0">
          <a:solidFill>
            <a:schemeClr val="tx1"/>
          </a:solidFill>
          <a:latin typeface="Rubik Bold" pitchFamily="2" charset="-79"/>
          <a:ea typeface="+mn-ea"/>
          <a:cs typeface="Rubik Bold" pitchFamily="2" charset="-79"/>
        </a:defRPr>
      </a:lvl4pPr>
      <a:lvl5pPr marL="539789" indent="-171464" algn="l" defTabSz="914469" rtl="0" eaLnBrk="1" latinLnBrk="0" hangingPunct="1">
        <a:lnSpc>
          <a:spcPct val="100000"/>
        </a:lnSpc>
        <a:spcBef>
          <a:spcPts val="0"/>
        </a:spcBef>
        <a:spcAft>
          <a:spcPts val="600"/>
        </a:spcAft>
        <a:buClrTx/>
        <a:buSzPct val="100000"/>
        <a:buFont typeface="Arial" panose="020B0604020202020204" pitchFamily="34" charset="0"/>
        <a:buChar char="•"/>
        <a:tabLst/>
        <a:defRPr sz="1000" kern="1200">
          <a:solidFill>
            <a:schemeClr val="tx1"/>
          </a:solidFill>
          <a:latin typeface="Rubik Bold" pitchFamily="2" charset="-79"/>
          <a:ea typeface="+mn-ea"/>
          <a:cs typeface="Rubik Bold" pitchFamily="2" charset="-79"/>
        </a:defRPr>
      </a:lvl5pPr>
      <a:lvl6pPr marL="2514789"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2023"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258"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491"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69" rtl="0" eaLnBrk="1" latinLnBrk="0" hangingPunct="1">
        <a:defRPr sz="1800" kern="1200">
          <a:solidFill>
            <a:schemeClr val="tx1"/>
          </a:solidFill>
          <a:latin typeface="+mn-lt"/>
          <a:ea typeface="+mn-ea"/>
          <a:cs typeface="+mn-cs"/>
        </a:defRPr>
      </a:lvl1pPr>
      <a:lvl2pPr marL="457235" algn="l" defTabSz="914469" rtl="0" eaLnBrk="1" latinLnBrk="0" hangingPunct="1">
        <a:defRPr sz="1800" kern="1200">
          <a:solidFill>
            <a:schemeClr val="tx1"/>
          </a:solidFill>
          <a:latin typeface="+mn-lt"/>
          <a:ea typeface="+mn-ea"/>
          <a:cs typeface="+mn-cs"/>
        </a:defRPr>
      </a:lvl2pPr>
      <a:lvl3pPr marL="914469" algn="l" defTabSz="914469" rtl="0" eaLnBrk="1" latinLnBrk="0" hangingPunct="1">
        <a:defRPr sz="1800" kern="1200">
          <a:solidFill>
            <a:schemeClr val="tx1"/>
          </a:solidFill>
          <a:latin typeface="+mn-lt"/>
          <a:ea typeface="+mn-ea"/>
          <a:cs typeface="+mn-cs"/>
        </a:defRPr>
      </a:lvl3pPr>
      <a:lvl4pPr marL="1371702" algn="l" defTabSz="914469" rtl="0" eaLnBrk="1" latinLnBrk="0" hangingPunct="1">
        <a:defRPr sz="1800" kern="1200">
          <a:solidFill>
            <a:schemeClr val="tx1"/>
          </a:solidFill>
          <a:latin typeface="+mn-lt"/>
          <a:ea typeface="+mn-ea"/>
          <a:cs typeface="+mn-cs"/>
        </a:defRPr>
      </a:lvl4pPr>
      <a:lvl5pPr marL="1828938" algn="l" defTabSz="914469" rtl="0" eaLnBrk="1" latinLnBrk="0" hangingPunct="1">
        <a:defRPr sz="1800" kern="1200">
          <a:solidFill>
            <a:schemeClr val="tx1"/>
          </a:solidFill>
          <a:latin typeface="+mn-lt"/>
          <a:ea typeface="+mn-ea"/>
          <a:cs typeface="+mn-cs"/>
        </a:defRPr>
      </a:lvl5pPr>
      <a:lvl6pPr marL="2286171" algn="l" defTabSz="914469" rtl="0" eaLnBrk="1" latinLnBrk="0" hangingPunct="1">
        <a:defRPr sz="1800" kern="1200">
          <a:solidFill>
            <a:schemeClr val="tx1"/>
          </a:solidFill>
          <a:latin typeface="+mn-lt"/>
          <a:ea typeface="+mn-ea"/>
          <a:cs typeface="+mn-cs"/>
        </a:defRPr>
      </a:lvl6pPr>
      <a:lvl7pPr marL="2743405" algn="l" defTabSz="914469" rtl="0" eaLnBrk="1" latinLnBrk="0" hangingPunct="1">
        <a:defRPr sz="1800" kern="1200">
          <a:solidFill>
            <a:schemeClr val="tx1"/>
          </a:solidFill>
          <a:latin typeface="+mn-lt"/>
          <a:ea typeface="+mn-ea"/>
          <a:cs typeface="+mn-cs"/>
        </a:defRPr>
      </a:lvl7pPr>
      <a:lvl8pPr marL="3200640" algn="l" defTabSz="914469" rtl="0" eaLnBrk="1" latinLnBrk="0" hangingPunct="1">
        <a:defRPr sz="1800" kern="1200">
          <a:solidFill>
            <a:schemeClr val="tx1"/>
          </a:solidFill>
          <a:latin typeface="+mn-lt"/>
          <a:ea typeface="+mn-ea"/>
          <a:cs typeface="+mn-cs"/>
        </a:defRPr>
      </a:lvl8pPr>
      <a:lvl9pPr marL="3657873" algn="l" defTabSz="91446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7436" userDrawn="1">
          <p15:clr>
            <a:srgbClr val="F26B43"/>
          </p15:clr>
        </p15:guide>
        <p15:guide id="3" pos="236" userDrawn="1">
          <p15:clr>
            <a:srgbClr val="F26B43"/>
          </p15:clr>
        </p15:guide>
        <p15:guide id="7" orient="horz" pos="4119" userDrawn="1">
          <p15:clr>
            <a:srgbClr val="F26B43"/>
          </p15:clr>
        </p15:guide>
        <p15:guide id="13" pos="3840" userDrawn="1">
          <p15:clr>
            <a:srgbClr val="F26B43"/>
          </p15:clr>
        </p15:guide>
        <p15:guide id="14" pos="3639" userDrawn="1">
          <p15:clr>
            <a:srgbClr val="F26B43"/>
          </p15:clr>
        </p15:guide>
        <p15:guide id="15" pos="4039" userDrawn="1">
          <p15:clr>
            <a:srgbClr val="F26B43"/>
          </p15:clr>
        </p15:guide>
        <p15:guide id="17" orient="horz" pos="4250" userDrawn="1">
          <p15:clr>
            <a:srgbClr val="F26B43"/>
          </p15:clr>
        </p15:guide>
        <p15:guide id="18" orient="horz" pos="768" userDrawn="1">
          <p15:clr>
            <a:srgbClr val="F26B43"/>
          </p15:clr>
        </p15:guide>
        <p15:guide id="22" orient="horz" pos="840" userDrawn="1">
          <p15:clr>
            <a:srgbClr val="F26B43"/>
          </p15:clr>
        </p15:guide>
        <p15:guide id="24" orient="horz" pos="200" userDrawn="1">
          <p15:clr>
            <a:srgbClr val="F26B43"/>
          </p15:clr>
        </p15:guide>
        <p15:guide id="26" orient="horz" pos="3568" userDrawn="1">
          <p15:clr>
            <a:srgbClr val="F26B43"/>
          </p15:clr>
        </p15:guide>
        <p15:guide id="27" orient="horz" pos="3638" userDrawn="1">
          <p15:clr>
            <a:srgbClr val="F26B43"/>
          </p15:clr>
        </p15:guide>
        <p15:guide id="28" orient="horz" pos="557" userDrawn="1">
          <p15:clr>
            <a:srgbClr val="F26B43"/>
          </p15:clr>
        </p15:guide>
        <p15:guide id="29" orient="horz" pos="3640" userDrawn="1">
          <p15:clr>
            <a:srgbClr val="F26B43"/>
          </p15:clr>
        </p15:guide>
        <p15:guide id="30" orient="horz" pos="3712" userDrawn="1">
          <p15:clr>
            <a:srgbClr val="F26B43"/>
          </p15:clr>
        </p15:guide>
        <p15:guide id="31" orient="horz" pos="729" userDrawn="1">
          <p15:clr>
            <a:srgbClr val="F26B43"/>
          </p15:clr>
        </p15:guide>
        <p15:guide id="32" pos="3722" userDrawn="1">
          <p15:clr>
            <a:srgbClr val="F26B43"/>
          </p15:clr>
        </p15:guide>
        <p15:guide id="33" pos="395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6411D8-703F-6DC2-F810-CA14667BD8B4}"/>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8E37DBB7-743D-053B-F31D-97DFCC1C2B3C}"/>
              </a:ext>
            </a:extLst>
          </p:cNvPr>
          <p:cNvSpPr>
            <a:spLocks noGrp="1"/>
          </p:cNvSpPr>
          <p:nvPr>
            <p:ph type="body" sz="quarter" idx="13"/>
          </p:nvPr>
        </p:nvSpPr>
        <p:spPr/>
        <p:txBody>
          <a:bodyPr/>
          <a:lstStyle/>
          <a:p>
            <a:r>
              <a:rPr lang="en-GB"/>
              <a:t> </a:t>
            </a:r>
          </a:p>
        </p:txBody>
      </p:sp>
      <p:sp>
        <p:nvSpPr>
          <p:cNvPr id="2" name="Text Placeholder 2">
            <a:extLst>
              <a:ext uri="{FF2B5EF4-FFF2-40B4-BE49-F238E27FC236}">
                <a16:creationId xmlns:a16="http://schemas.microsoft.com/office/drawing/2014/main" id="{2662EB4F-A02E-E7BD-6FAD-53CA4245F362}"/>
              </a:ext>
            </a:extLst>
          </p:cNvPr>
          <p:cNvSpPr txBox="1">
            <a:spLocks/>
          </p:cNvSpPr>
          <p:nvPr/>
        </p:nvSpPr>
        <p:spPr>
          <a:xfrm>
            <a:off x="385012" y="2767030"/>
            <a:ext cx="6404996" cy="307777"/>
          </a:xfrm>
          <a:prstGeom prst="rect">
            <a:avLst/>
          </a:prstGeom>
          <a:noFill/>
        </p:spPr>
        <p:txBody>
          <a:bodyPr vert="horz" wrap="square" lIns="0" tIns="0" rIns="0" bIns="0" rtlCol="0">
            <a:spAutoFit/>
          </a:bodyPr>
          <a:lstStyle>
            <a:lvl1pPr marL="0" indent="0" algn="l" defTabSz="914469" rtl="0" eaLnBrk="1" latinLnBrk="0" hangingPunct="1">
              <a:lnSpc>
                <a:spcPct val="100000"/>
              </a:lnSpc>
              <a:spcBef>
                <a:spcPts val="400"/>
              </a:spcBef>
              <a:spcAft>
                <a:spcPts val="600"/>
              </a:spcAft>
              <a:buClrTx/>
              <a:buSzPct val="125000"/>
              <a:buFont typeface="Arial" panose="020B0604020202020204" pitchFamily="34" charset="0"/>
              <a:buNone/>
              <a:defRPr sz="1400" b="0" kern="1200">
                <a:solidFill>
                  <a:srgbClr val="003E6B"/>
                </a:solidFill>
                <a:latin typeface="Rubik Medium" pitchFamily="2" charset="-79"/>
                <a:ea typeface="+mn-ea"/>
                <a:cs typeface="Rubik Medium" pitchFamily="2" charset="-79"/>
              </a:defRPr>
            </a:lvl1pPr>
            <a:lvl2pPr marL="0" indent="0" algn="l" defTabSz="914469" rtl="0" eaLnBrk="1" latinLnBrk="0" hangingPunct="1">
              <a:lnSpc>
                <a:spcPct val="100000"/>
              </a:lnSpc>
              <a:spcBef>
                <a:spcPts val="400"/>
              </a:spcBef>
              <a:spcAft>
                <a:spcPts val="300"/>
              </a:spcAft>
              <a:buClrTx/>
              <a:buSzPct val="100000"/>
              <a:buFontTx/>
              <a:buNone/>
              <a:tabLst/>
              <a:defRPr lang="en-US" sz="1000" b="0" kern="1200">
                <a:solidFill>
                  <a:schemeClr val="tx1"/>
                </a:solidFill>
                <a:latin typeface="+mn-lt"/>
                <a:ea typeface="+mn-ea"/>
                <a:cs typeface="Rubik SemiBold" pitchFamily="2" charset="-79"/>
              </a:defRPr>
            </a:lvl2pPr>
            <a:lvl3pPr marL="177812" indent="-176226" algn="l" defTabSz="914469" rtl="0" eaLnBrk="1" latinLnBrk="0" hangingPunct="1">
              <a:lnSpc>
                <a:spcPct val="100000"/>
              </a:lnSpc>
              <a:spcBef>
                <a:spcPts val="0"/>
              </a:spcBef>
              <a:spcAft>
                <a:spcPts val="600"/>
              </a:spcAft>
              <a:buClrTx/>
              <a:buSzPct val="100000"/>
              <a:buFont typeface="Arial" panose="020B0604020202020204" pitchFamily="34" charset="0"/>
              <a:buChar char="•"/>
              <a:tabLst/>
              <a:defRPr lang="en-US" sz="1000" kern="1200" dirty="0">
                <a:solidFill>
                  <a:schemeClr val="tx1"/>
                </a:solidFill>
                <a:latin typeface="Rubik Bold" pitchFamily="2" charset="-79"/>
                <a:ea typeface="+mn-ea"/>
                <a:cs typeface="Rubik Bold" pitchFamily="2" charset="-79"/>
              </a:defRPr>
            </a:lvl3pPr>
            <a:lvl4pPr marL="361977" indent="-182578" algn="l" defTabSz="914469" rtl="0" eaLnBrk="1" latinLnBrk="0" hangingPunct="1">
              <a:lnSpc>
                <a:spcPct val="100000"/>
              </a:lnSpc>
              <a:spcBef>
                <a:spcPts val="0"/>
              </a:spcBef>
              <a:spcAft>
                <a:spcPts val="600"/>
              </a:spcAft>
              <a:buClrTx/>
              <a:buSzPct val="100000"/>
              <a:buFont typeface="Rubik" pitchFamily="2" charset="-79"/>
              <a:buChar char="–"/>
              <a:tabLst/>
              <a:defRPr lang="en-US" sz="1000" kern="1200" dirty="0">
                <a:solidFill>
                  <a:schemeClr val="tx1"/>
                </a:solidFill>
                <a:latin typeface="Rubik Bold" pitchFamily="2" charset="-79"/>
                <a:ea typeface="+mn-ea"/>
                <a:cs typeface="Rubik Bold" pitchFamily="2" charset="-79"/>
              </a:defRPr>
            </a:lvl4pPr>
            <a:lvl5pPr marL="539789" indent="-171464" algn="l" defTabSz="914469" rtl="0" eaLnBrk="1" latinLnBrk="0" hangingPunct="1">
              <a:lnSpc>
                <a:spcPct val="100000"/>
              </a:lnSpc>
              <a:spcBef>
                <a:spcPts val="0"/>
              </a:spcBef>
              <a:spcAft>
                <a:spcPts val="600"/>
              </a:spcAft>
              <a:buClrTx/>
              <a:buSzPct val="100000"/>
              <a:buFont typeface="Arial" panose="020B0604020202020204" pitchFamily="34" charset="0"/>
              <a:buChar char="•"/>
              <a:tabLst/>
              <a:defRPr sz="1000" kern="1200">
                <a:solidFill>
                  <a:schemeClr val="tx1"/>
                </a:solidFill>
                <a:latin typeface="Rubik Bold" pitchFamily="2" charset="-79"/>
                <a:ea typeface="+mn-ea"/>
                <a:cs typeface="Rubik Bold" pitchFamily="2" charset="-79"/>
              </a:defRPr>
            </a:lvl5pPr>
            <a:lvl6pPr marL="2514789"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2023"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258"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491"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2000" dirty="0">
                <a:cs typeface="Rubik Medium"/>
              </a:rPr>
              <a:t>Hackathon</a:t>
            </a:r>
            <a:endParaRPr lang="en-US" sz="2000" dirty="0"/>
          </a:p>
        </p:txBody>
      </p:sp>
    </p:spTree>
    <p:extLst>
      <p:ext uri="{BB962C8B-B14F-4D97-AF65-F5344CB8AC3E}">
        <p14:creationId xmlns:p14="http://schemas.microsoft.com/office/powerpoint/2010/main" val="41334257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B78177-F638-FABE-AD32-6562A0E8E4D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141F59A9-63BB-CD5B-CE18-4244B7B124E2}"/>
              </a:ext>
            </a:extLst>
          </p:cNvPr>
          <p:cNvSpPr>
            <a:spLocks noGrp="1"/>
          </p:cNvSpPr>
          <p:nvPr>
            <p:ph type="body" sz="quarter" idx="15"/>
          </p:nvPr>
        </p:nvSpPr>
        <p:spPr>
          <a:xfrm>
            <a:off x="385227" y="1335601"/>
            <a:ext cx="11419911" cy="1772540"/>
          </a:xfrm>
        </p:spPr>
        <p:txBody>
          <a:bodyPr/>
          <a:lstStyle/>
          <a:p>
            <a:pPr marL="285750" indent="-285750">
              <a:buFont typeface="Arial" panose="020B0604020202020204" pitchFamily="34" charset="0"/>
              <a:buChar char="•"/>
            </a:pPr>
            <a:r>
              <a:rPr lang="en-GB" sz="1400" b="1" dirty="0"/>
              <a:t>We’ll release data every approximately 2h</a:t>
            </a:r>
          </a:p>
          <a:p>
            <a:pPr marL="285750" indent="-285750">
              <a:buFont typeface="Arial" panose="020B0604020202020204" pitchFamily="34" charset="0"/>
              <a:buChar char="•"/>
            </a:pPr>
            <a:r>
              <a:rPr lang="en-GB" sz="1400" b="1" dirty="0"/>
              <a:t>You need to submit your allocations for each instrument before each release</a:t>
            </a:r>
          </a:p>
          <a:p>
            <a:pPr marL="285750" indent="-285750">
              <a:buFont typeface="Arial" panose="020B0604020202020204" pitchFamily="34" charset="0"/>
              <a:buChar char="•"/>
            </a:pPr>
            <a:r>
              <a:rPr lang="en-GB" sz="1400" b="1" dirty="0"/>
              <a:t>Your allocations need to sum up to 1.0 and be &gt;= 0.0</a:t>
            </a:r>
          </a:p>
          <a:p>
            <a:pPr marL="285750" indent="-285750">
              <a:buFont typeface="Arial" panose="020B0604020202020204" pitchFamily="34" charset="0"/>
              <a:buChar char="•"/>
            </a:pPr>
            <a:r>
              <a:rPr lang="en-GB" sz="1400" b="1" dirty="0"/>
              <a:t>You need to maximise the out of sample </a:t>
            </a:r>
            <a:r>
              <a:rPr lang="en-GB" sz="1400" b="1" dirty="0" err="1"/>
              <a:t>sharpe</a:t>
            </a:r>
            <a:r>
              <a:rPr lang="en-GB" sz="1400" b="1" dirty="0"/>
              <a:t> (return / std)</a:t>
            </a:r>
            <a:endParaRPr sz="1400" b="1" dirty="0"/>
          </a:p>
        </p:txBody>
      </p:sp>
      <p:sp>
        <p:nvSpPr>
          <p:cNvPr id="3" name="Title 2">
            <a:extLst>
              <a:ext uri="{FF2B5EF4-FFF2-40B4-BE49-F238E27FC236}">
                <a16:creationId xmlns:a16="http://schemas.microsoft.com/office/drawing/2014/main" id="{1743649D-D848-C4AC-11A4-60F911871F6F}"/>
              </a:ext>
            </a:extLst>
          </p:cNvPr>
          <p:cNvSpPr>
            <a:spLocks noGrp="1"/>
          </p:cNvSpPr>
          <p:nvPr>
            <p:ph type="title"/>
          </p:nvPr>
        </p:nvSpPr>
        <p:spPr/>
        <p:txBody>
          <a:bodyPr/>
          <a:lstStyle/>
          <a:p>
            <a:r>
              <a:rPr sz="2000" dirty="0"/>
              <a:t>The Challenge!</a:t>
            </a:r>
          </a:p>
        </p:txBody>
      </p:sp>
      <p:sp>
        <p:nvSpPr>
          <p:cNvPr id="4" name="Text Placeholder 3">
            <a:extLst>
              <a:ext uri="{FF2B5EF4-FFF2-40B4-BE49-F238E27FC236}">
                <a16:creationId xmlns:a16="http://schemas.microsoft.com/office/drawing/2014/main" id="{2EB289AB-D071-CEBB-613B-4B1E9C01AA39}"/>
              </a:ext>
            </a:extLst>
          </p:cNvPr>
          <p:cNvSpPr>
            <a:spLocks noGrp="1"/>
          </p:cNvSpPr>
          <p:nvPr>
            <p:ph type="body" sz="quarter" idx="13"/>
          </p:nvPr>
        </p:nvSpPr>
        <p:spPr>
          <a:xfrm>
            <a:off x="385231" y="680403"/>
            <a:ext cx="9997511" cy="215444"/>
          </a:xfrm>
        </p:spPr>
        <p:txBody>
          <a:bodyPr/>
          <a:lstStyle/>
          <a:p>
            <a:r>
              <a:rPr lang="en-GB" dirty="0"/>
              <a:t>https://github.com/man-group/man-imperial-algothon-2026/tree/main</a:t>
            </a:r>
          </a:p>
        </p:txBody>
      </p:sp>
      <p:sp>
        <p:nvSpPr>
          <p:cNvPr id="8" name="TextBox 7">
            <a:extLst>
              <a:ext uri="{FF2B5EF4-FFF2-40B4-BE49-F238E27FC236}">
                <a16:creationId xmlns:a16="http://schemas.microsoft.com/office/drawing/2014/main" id="{6D62065D-7D9D-7D61-89E3-75021DA65BBB}"/>
              </a:ext>
            </a:extLst>
          </p:cNvPr>
          <p:cNvSpPr txBox="1"/>
          <p:nvPr/>
        </p:nvSpPr>
        <p:spPr>
          <a:xfrm>
            <a:off x="385228" y="3198192"/>
            <a:ext cx="6390042" cy="2979405"/>
          </a:xfrm>
          <a:prstGeom prst="rect">
            <a:avLst/>
          </a:prstGeom>
          <a:noFill/>
        </p:spPr>
        <p:txBody>
          <a:bodyPr wrap="square">
            <a:spAutoFit/>
          </a:bodyPr>
          <a:lstStyle/>
          <a:p>
            <a:pPr>
              <a:lnSpc>
                <a:spcPts val="1425"/>
              </a:lnSpc>
              <a:buNone/>
            </a:pPr>
            <a:r>
              <a:rPr lang="en-GB" b="0" dirty="0">
                <a:solidFill>
                  <a:srgbClr val="000000"/>
                </a:solidFill>
                <a:effectLst/>
                <a:latin typeface="Consolas" panose="020B0609020204030204" pitchFamily="49" charset="0"/>
              </a:rPr>
              <a:t>Create a CSV named </a:t>
            </a:r>
            <a:r>
              <a:rPr lang="en-GB" b="0" dirty="0">
                <a:solidFill>
                  <a:srgbClr val="800000"/>
                </a:solidFill>
                <a:effectLst/>
                <a:latin typeface="Consolas" panose="020B0609020204030204" pitchFamily="49" charset="0"/>
              </a:rPr>
              <a:t>`{</a:t>
            </a:r>
            <a:r>
              <a:rPr lang="en-GB" b="0" dirty="0" err="1">
                <a:solidFill>
                  <a:srgbClr val="800000"/>
                </a:solidFill>
                <a:effectLst/>
                <a:latin typeface="Consolas" panose="020B0609020204030204" pitchFamily="49" charset="0"/>
              </a:rPr>
              <a:t>team_name</a:t>
            </a:r>
            <a:r>
              <a:rPr lang="en-GB" b="0" dirty="0">
                <a:solidFill>
                  <a:srgbClr val="800000"/>
                </a:solidFill>
                <a:effectLst/>
                <a:latin typeface="Consolas" panose="020B0609020204030204" pitchFamily="49" charset="0"/>
              </a:rPr>
              <a:t>}_round_{N}.csv`</a:t>
            </a:r>
            <a:r>
              <a:rPr lang="en-GB" b="0" dirty="0">
                <a:solidFill>
                  <a:srgbClr val="000000"/>
                </a:solidFill>
                <a:effectLst/>
                <a:latin typeface="Consolas" panose="020B0609020204030204" pitchFamily="49" charset="0"/>
              </a:rPr>
              <a:t>:</a:t>
            </a:r>
          </a:p>
          <a:p>
            <a:pPr>
              <a:lnSpc>
                <a:spcPts val="1425"/>
              </a:lnSpc>
              <a:buNone/>
            </a:pPr>
            <a:br>
              <a:rPr lang="en-GB" b="0" dirty="0">
                <a:solidFill>
                  <a:srgbClr val="000000"/>
                </a:solidFill>
                <a:effectLst/>
                <a:latin typeface="Consolas" panose="020B0609020204030204" pitchFamily="49" charset="0"/>
              </a:rPr>
            </a:br>
            <a:endParaRPr lang="en-GB" b="0" dirty="0">
              <a:solidFill>
                <a:srgbClr val="000000"/>
              </a:solidFill>
              <a:effectLst/>
              <a:latin typeface="Consolas" panose="020B0609020204030204" pitchFamily="49" charset="0"/>
            </a:endParaRPr>
          </a:p>
          <a:p>
            <a:pPr>
              <a:lnSpc>
                <a:spcPts val="1425"/>
              </a:lnSpc>
              <a:buNone/>
            </a:pPr>
            <a:r>
              <a:rPr lang="en-GB" b="0" dirty="0">
                <a:solidFill>
                  <a:srgbClr val="000000"/>
                </a:solidFill>
                <a:effectLst/>
                <a:latin typeface="Consolas" panose="020B0609020204030204" pitchFamily="49" charset="0"/>
              </a:rPr>
              <a:t>```csv</a:t>
            </a:r>
          </a:p>
          <a:p>
            <a:pPr>
              <a:lnSpc>
                <a:spcPts val="1425"/>
              </a:lnSpc>
              <a:buNone/>
            </a:pPr>
            <a:r>
              <a:rPr lang="en-GB" b="0" dirty="0" err="1">
                <a:solidFill>
                  <a:srgbClr val="000000"/>
                </a:solidFill>
                <a:effectLst/>
                <a:latin typeface="Consolas" panose="020B0609020204030204" pitchFamily="49" charset="0"/>
              </a:rPr>
              <a:t>asset,weight</a:t>
            </a:r>
            <a:endParaRPr lang="en-GB" b="0" dirty="0">
              <a:solidFill>
                <a:srgbClr val="000000"/>
              </a:solidFill>
              <a:effectLst/>
              <a:latin typeface="Consolas" panose="020B0609020204030204" pitchFamily="49" charset="0"/>
            </a:endParaRPr>
          </a:p>
          <a:p>
            <a:pPr>
              <a:lnSpc>
                <a:spcPts val="1425"/>
              </a:lnSpc>
              <a:buNone/>
            </a:pPr>
            <a:r>
              <a:rPr lang="en-GB" b="0" dirty="0">
                <a:solidFill>
                  <a:srgbClr val="000000"/>
                </a:solidFill>
                <a:effectLst/>
                <a:latin typeface="Consolas" panose="020B0609020204030204" pitchFamily="49" charset="0"/>
              </a:rPr>
              <a:t>INSTRUMENT_1,0.15</a:t>
            </a:r>
          </a:p>
          <a:p>
            <a:pPr>
              <a:lnSpc>
                <a:spcPts val="1425"/>
              </a:lnSpc>
              <a:buNone/>
            </a:pPr>
            <a:r>
              <a:rPr lang="en-GB" b="0" dirty="0">
                <a:solidFill>
                  <a:srgbClr val="000000"/>
                </a:solidFill>
                <a:effectLst/>
                <a:latin typeface="Consolas" panose="020B0609020204030204" pitchFamily="49" charset="0"/>
              </a:rPr>
              <a:t>INSTRUMENT_2,0.10</a:t>
            </a:r>
          </a:p>
          <a:p>
            <a:pPr>
              <a:lnSpc>
                <a:spcPts val="1425"/>
              </a:lnSpc>
              <a:buNone/>
            </a:pPr>
            <a:r>
              <a:rPr lang="en-GB" b="0" dirty="0">
                <a:solidFill>
                  <a:srgbClr val="000000"/>
                </a:solidFill>
                <a:effectLst/>
                <a:latin typeface="Consolas" panose="020B0609020204030204" pitchFamily="49" charset="0"/>
              </a:rPr>
              <a:t>INSTRUMENT_3,0.05</a:t>
            </a:r>
          </a:p>
          <a:p>
            <a:pPr>
              <a:lnSpc>
                <a:spcPts val="1425"/>
              </a:lnSpc>
              <a:buNone/>
            </a:pPr>
            <a:r>
              <a:rPr lang="en-GB" b="0" dirty="0">
                <a:solidFill>
                  <a:srgbClr val="000000"/>
                </a:solidFill>
                <a:effectLst/>
                <a:latin typeface="Consolas" panose="020B0609020204030204" pitchFamily="49" charset="0"/>
              </a:rPr>
              <a:t>INSTRUMENT_4,0.05</a:t>
            </a:r>
          </a:p>
          <a:p>
            <a:pPr>
              <a:lnSpc>
                <a:spcPts val="1425"/>
              </a:lnSpc>
              <a:buNone/>
            </a:pPr>
            <a:r>
              <a:rPr lang="en-GB" b="0" dirty="0">
                <a:solidFill>
                  <a:srgbClr val="000000"/>
                </a:solidFill>
                <a:effectLst/>
                <a:latin typeface="Consolas" panose="020B0609020204030204" pitchFamily="49" charset="0"/>
              </a:rPr>
              <a:t>INSTRUMENT_5,0.20</a:t>
            </a:r>
          </a:p>
          <a:p>
            <a:pPr>
              <a:lnSpc>
                <a:spcPts val="1425"/>
              </a:lnSpc>
              <a:buNone/>
            </a:pPr>
            <a:r>
              <a:rPr lang="en-GB" b="0" dirty="0">
                <a:solidFill>
                  <a:srgbClr val="000000"/>
                </a:solidFill>
                <a:effectLst/>
                <a:latin typeface="Consolas" panose="020B0609020204030204" pitchFamily="49" charset="0"/>
              </a:rPr>
              <a:t>INSTRUMENT_6,0.10</a:t>
            </a:r>
          </a:p>
          <a:p>
            <a:pPr>
              <a:lnSpc>
                <a:spcPts val="1425"/>
              </a:lnSpc>
              <a:buNone/>
            </a:pPr>
            <a:r>
              <a:rPr lang="en-GB" b="0" dirty="0">
                <a:solidFill>
                  <a:srgbClr val="000000"/>
                </a:solidFill>
                <a:effectLst/>
                <a:latin typeface="Consolas" panose="020B0609020204030204" pitchFamily="49" charset="0"/>
              </a:rPr>
              <a:t>INSTRUMENT_7,0.15</a:t>
            </a:r>
          </a:p>
          <a:p>
            <a:pPr>
              <a:lnSpc>
                <a:spcPts val="1425"/>
              </a:lnSpc>
              <a:buNone/>
            </a:pPr>
            <a:r>
              <a:rPr lang="en-GB" b="0" dirty="0">
                <a:solidFill>
                  <a:srgbClr val="000000"/>
                </a:solidFill>
                <a:effectLst/>
                <a:latin typeface="Consolas" panose="020B0609020204030204" pitchFamily="49" charset="0"/>
              </a:rPr>
              <a:t>INSTRUMENT_8,0.05</a:t>
            </a:r>
          </a:p>
          <a:p>
            <a:pPr>
              <a:lnSpc>
                <a:spcPts val="1425"/>
              </a:lnSpc>
              <a:buNone/>
            </a:pPr>
            <a:r>
              <a:rPr lang="en-GB" b="0" dirty="0">
                <a:solidFill>
                  <a:srgbClr val="000000"/>
                </a:solidFill>
                <a:effectLst/>
                <a:latin typeface="Consolas" panose="020B0609020204030204" pitchFamily="49" charset="0"/>
              </a:rPr>
              <a:t>INSTRUMENT_9,0.10</a:t>
            </a:r>
          </a:p>
          <a:p>
            <a:pPr>
              <a:lnSpc>
                <a:spcPts val="1425"/>
              </a:lnSpc>
              <a:buNone/>
            </a:pPr>
            <a:r>
              <a:rPr lang="en-GB" b="0" dirty="0">
                <a:solidFill>
                  <a:srgbClr val="000000"/>
                </a:solidFill>
                <a:effectLst/>
                <a:latin typeface="Consolas" panose="020B0609020204030204" pitchFamily="49" charset="0"/>
              </a:rPr>
              <a:t>INSTRUMENT_10,0.05</a:t>
            </a:r>
          </a:p>
          <a:p>
            <a:pPr>
              <a:lnSpc>
                <a:spcPts val="1425"/>
              </a:lnSpc>
              <a:buNone/>
            </a:pPr>
            <a:r>
              <a:rPr lang="en-GB" b="0" dirty="0">
                <a:solidFill>
                  <a:srgbClr val="000000"/>
                </a:solidFill>
                <a:effectLst/>
                <a:latin typeface="Consolas" panose="020B0609020204030204" pitchFamily="49" charset="0"/>
              </a:rPr>
              <a:t>```</a:t>
            </a:r>
          </a:p>
        </p:txBody>
      </p:sp>
      <p:pic>
        <p:nvPicPr>
          <p:cNvPr id="9" name="Picture 8">
            <a:extLst>
              <a:ext uri="{FF2B5EF4-FFF2-40B4-BE49-F238E27FC236}">
                <a16:creationId xmlns:a16="http://schemas.microsoft.com/office/drawing/2014/main" id="{60F6A118-AE42-E65D-7AED-B11C7D9682D7}"/>
              </a:ext>
            </a:extLst>
          </p:cNvPr>
          <p:cNvPicPr>
            <a:picLocks noChangeAspect="1"/>
          </p:cNvPicPr>
          <p:nvPr/>
        </p:nvPicPr>
        <p:blipFill>
          <a:blip r:embed="rId3"/>
          <a:stretch>
            <a:fillRect/>
          </a:stretch>
        </p:blipFill>
        <p:spPr>
          <a:xfrm>
            <a:off x="7518888" y="2318288"/>
            <a:ext cx="4286250" cy="4286250"/>
          </a:xfrm>
          <a:prstGeom prst="rect">
            <a:avLst/>
          </a:prstGeom>
        </p:spPr>
      </p:pic>
    </p:spTree>
    <p:extLst>
      <p:ext uri="{BB962C8B-B14F-4D97-AF65-F5344CB8AC3E}">
        <p14:creationId xmlns:p14="http://schemas.microsoft.com/office/powerpoint/2010/main" val="2224263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726B6-7C33-CFD5-16BB-5989A23E5918}"/>
            </a:ext>
          </a:extLst>
        </p:cNvPr>
        <p:cNvGrpSpPr/>
        <p:nvPr/>
      </p:nvGrpSpPr>
      <p:grpSpPr>
        <a:xfrm>
          <a:off x="0" y="0"/>
          <a:ext cx="0" cy="0"/>
          <a:chOff x="0" y="0"/>
          <a:chExt cx="0" cy="0"/>
        </a:xfrm>
      </p:grpSpPr>
      <p:sp>
        <p:nvSpPr>
          <p:cNvPr id="6" name="Content Placeholder 5">
            <a:extLst>
              <a:ext uri="{FF2B5EF4-FFF2-40B4-BE49-F238E27FC236}">
                <a16:creationId xmlns:a16="http://schemas.microsoft.com/office/drawing/2014/main" id="{9F2CE83B-7F8F-47B6-0DF9-E76429C29ABC}"/>
              </a:ext>
            </a:extLst>
          </p:cNvPr>
          <p:cNvSpPr>
            <a:spLocks noGrp="1"/>
          </p:cNvSpPr>
          <p:nvPr>
            <p:ph sz="half" idx="2"/>
          </p:nvPr>
        </p:nvSpPr>
        <p:spPr/>
        <p:txBody>
          <a:bodyPr/>
          <a:lstStyle/>
          <a:p>
            <a:r>
              <a:rPr lang="en-GB" sz="1400" b="1" dirty="0">
                <a:solidFill>
                  <a:srgbClr val="009999"/>
                </a:solidFill>
              </a:rPr>
              <a:t>Time-Series (Trend Following)</a:t>
            </a:r>
          </a:p>
          <a:p>
            <a:r>
              <a:rPr lang="en-GB" sz="1200" dirty="0"/>
              <a:t>  •  Look at an asset's OWN past returns over a lookback window k</a:t>
            </a:r>
          </a:p>
          <a:p>
            <a:r>
              <a:rPr lang="en-GB" sz="1200" dirty="0"/>
              <a:t>  •  AHL has been doing this since the 1980s</a:t>
            </a:r>
          </a:p>
          <a:p>
            <a:endParaRPr lang="en-GB" sz="1200" dirty="0"/>
          </a:p>
          <a:p>
            <a:r>
              <a:rPr lang="en-GB" sz="1400" b="1" dirty="0">
                <a:solidFill>
                  <a:srgbClr val="009999"/>
                </a:solidFill>
              </a:rPr>
              <a:t>Cross-Sectional</a:t>
            </a:r>
          </a:p>
          <a:p>
            <a:r>
              <a:rPr lang="en-GB" sz="1200" dirty="0"/>
              <a:t>  •  Rank assets against each other: long winners, short losers</a:t>
            </a:r>
          </a:p>
          <a:p>
            <a:r>
              <a:rPr lang="en-GB" sz="1200" dirty="0"/>
              <a:t>  •  Market-neutral — you're betting on relative strength</a:t>
            </a:r>
          </a:p>
          <a:p>
            <a:endParaRPr lang="en-GB" sz="1200" dirty="0"/>
          </a:p>
        </p:txBody>
      </p:sp>
      <p:sp>
        <p:nvSpPr>
          <p:cNvPr id="7" name="Content Placeholder 6">
            <a:extLst>
              <a:ext uri="{FF2B5EF4-FFF2-40B4-BE49-F238E27FC236}">
                <a16:creationId xmlns:a16="http://schemas.microsoft.com/office/drawing/2014/main" id="{903E06CC-E223-6DC9-92F8-28330976EAAC}"/>
              </a:ext>
            </a:extLst>
          </p:cNvPr>
          <p:cNvSpPr>
            <a:spLocks noGrp="1"/>
          </p:cNvSpPr>
          <p:nvPr>
            <p:ph sz="quarter" idx="4"/>
          </p:nvPr>
        </p:nvSpPr>
        <p:spPr/>
        <p:txBody>
          <a:bodyPr/>
          <a:lstStyle/>
          <a:p>
            <a:r>
              <a:rPr lang="en-GB" dirty="0"/>
              <a:t> </a:t>
            </a:r>
          </a:p>
        </p:txBody>
      </p:sp>
      <p:sp>
        <p:nvSpPr>
          <p:cNvPr id="2" name="Text Placeholder 1">
            <a:extLst>
              <a:ext uri="{FF2B5EF4-FFF2-40B4-BE49-F238E27FC236}">
                <a16:creationId xmlns:a16="http://schemas.microsoft.com/office/drawing/2014/main" id="{FC73B835-0F6E-274F-F944-45E0E2434383}"/>
              </a:ext>
            </a:extLst>
          </p:cNvPr>
          <p:cNvSpPr>
            <a:spLocks noGrp="1"/>
          </p:cNvSpPr>
          <p:nvPr>
            <p:ph type="body" sz="quarter" idx="16"/>
          </p:nvPr>
        </p:nvSpPr>
        <p:spPr>
          <a:xfrm>
            <a:off x="6410349" y="1335603"/>
            <a:ext cx="5387455" cy="246221"/>
          </a:xfrm>
        </p:spPr>
        <p:txBody>
          <a:bodyPr/>
          <a:lstStyle/>
          <a:p>
            <a:r>
              <a:rPr sz="1600" b="1" dirty="0"/>
              <a:t> </a:t>
            </a:r>
          </a:p>
        </p:txBody>
      </p:sp>
      <p:sp>
        <p:nvSpPr>
          <p:cNvPr id="9" name="Text Placeholder 8">
            <a:extLst>
              <a:ext uri="{FF2B5EF4-FFF2-40B4-BE49-F238E27FC236}">
                <a16:creationId xmlns:a16="http://schemas.microsoft.com/office/drawing/2014/main" id="{10277DB1-082C-855F-2F1B-514F25F883D0}"/>
              </a:ext>
            </a:extLst>
          </p:cNvPr>
          <p:cNvSpPr>
            <a:spLocks noGrp="1"/>
          </p:cNvSpPr>
          <p:nvPr>
            <p:ph type="body" sz="quarter" idx="18"/>
          </p:nvPr>
        </p:nvSpPr>
        <p:spPr>
          <a:xfrm>
            <a:off x="382544" y="1335603"/>
            <a:ext cx="5531470" cy="215445"/>
          </a:xfrm>
        </p:spPr>
        <p:txBody>
          <a:bodyPr/>
          <a:lstStyle/>
          <a:p>
            <a:r>
              <a:rPr lang="en-GB" sz="1400" dirty="0"/>
              <a:t>The idea: assets going up tend to keep going up (and vice versa)</a:t>
            </a:r>
          </a:p>
          <a:p>
            <a:endParaRPr lang="en-GB" sz="1400" dirty="0"/>
          </a:p>
        </p:txBody>
      </p:sp>
      <p:sp>
        <p:nvSpPr>
          <p:cNvPr id="3" name="Title 2">
            <a:extLst>
              <a:ext uri="{FF2B5EF4-FFF2-40B4-BE49-F238E27FC236}">
                <a16:creationId xmlns:a16="http://schemas.microsoft.com/office/drawing/2014/main" id="{65702D76-F4F0-6051-D33E-4EBB8A6A5BCC}"/>
              </a:ext>
            </a:extLst>
          </p:cNvPr>
          <p:cNvSpPr>
            <a:spLocks noGrp="1"/>
          </p:cNvSpPr>
          <p:nvPr>
            <p:ph type="title"/>
          </p:nvPr>
        </p:nvSpPr>
        <p:spPr/>
        <p:txBody>
          <a:bodyPr/>
          <a:lstStyle/>
          <a:p>
            <a:r>
              <a:rPr sz="2000"/>
              <a:t>Momentum Signals</a:t>
            </a:r>
          </a:p>
        </p:txBody>
      </p:sp>
      <p:sp>
        <p:nvSpPr>
          <p:cNvPr id="8" name="Text Placeholder 7">
            <a:extLst>
              <a:ext uri="{FF2B5EF4-FFF2-40B4-BE49-F238E27FC236}">
                <a16:creationId xmlns:a16="http://schemas.microsoft.com/office/drawing/2014/main" id="{ACEAE08F-C241-1CC6-06B5-9AA27FA152CB}"/>
              </a:ext>
            </a:extLst>
          </p:cNvPr>
          <p:cNvSpPr>
            <a:spLocks noGrp="1"/>
          </p:cNvSpPr>
          <p:nvPr>
            <p:ph type="body" sz="quarter" idx="13"/>
          </p:nvPr>
        </p:nvSpPr>
        <p:spPr/>
        <p:txBody>
          <a:bodyPr/>
          <a:lstStyle/>
          <a:p>
            <a:endParaRPr lang="en-GB"/>
          </a:p>
        </p:txBody>
      </p:sp>
      <p:sp>
        <p:nvSpPr>
          <p:cNvPr id="10" name="Text Placeholder 9">
            <a:extLst>
              <a:ext uri="{FF2B5EF4-FFF2-40B4-BE49-F238E27FC236}">
                <a16:creationId xmlns:a16="http://schemas.microsoft.com/office/drawing/2014/main" id="{2EEBBC1D-81E0-5270-16B7-A223AE5A4978}"/>
              </a:ext>
            </a:extLst>
          </p:cNvPr>
          <p:cNvSpPr>
            <a:spLocks noGrp="1"/>
          </p:cNvSpPr>
          <p:nvPr>
            <p:ph type="body" sz="quarter" idx="21"/>
          </p:nvPr>
        </p:nvSpPr>
        <p:spPr/>
        <p:txBody>
          <a:bodyPr/>
          <a:lstStyle/>
          <a:p>
            <a:endParaRPr lang="en-GB"/>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36F8C4F-DF80-18B0-E6D6-38F628A8CC90}"/>
                  </a:ext>
                </a:extLst>
              </p:cNvPr>
              <p:cNvSpPr txBox="1"/>
              <p:nvPr/>
            </p:nvSpPr>
            <p:spPr>
              <a:xfrm>
                <a:off x="6972362" y="1299744"/>
                <a:ext cx="4873834" cy="3493905"/>
              </a:xfrm>
              <a:prstGeom prst="rect">
                <a:avLst/>
              </a:prstGeom>
              <a:noFill/>
            </p:spPr>
            <p:txBody>
              <a:bodyPr wrap="square">
                <a:spAutoFit/>
              </a:bodyPr>
              <a:lstStyle/>
              <a:p>
                <a:r>
                  <a:rPr lang="en-US" sz="1100" i="1" dirty="0">
                    <a:solidFill>
                      <a:srgbClr val="009999"/>
                    </a:solidFill>
                  </a:rPr>
                  <a:t>Momentum return (lookback k):</a:t>
                </a:r>
              </a:p>
              <a:p>
                <a:pPr>
                  <a:spcBef>
                    <a:spcPts val="400"/>
                  </a:spcBef>
                </a:pPr>
                <a14:m>
                  <m:oMathPara xmlns:m="http://schemas.openxmlformats.org/officeDocument/2006/math">
                    <m:oMathParaPr>
                      <m:jc m:val="left"/>
                    </m:oMathParaPr>
                    <m:oMath xmlns:m="http://schemas.openxmlformats.org/officeDocument/2006/math">
                      <m:sSubSup>
                        <m:sSubSupPr>
                          <m:ctrlPr>
                            <a:rPr sz="2800" i="1">
                              <a:latin typeface="Cambria Math" panose="02040503050406030204" pitchFamily="18" charset="0"/>
                            </a:rPr>
                          </m:ctrlPr>
                        </m:sSubSupPr>
                        <m:e>
                          <m:r>
                            <a:rPr sz="2800">
                              <a:latin typeface="Cambria Math" panose="02040503050406030204" pitchFamily="18" charset="0"/>
                            </a:rPr>
                            <m:t>𝑟</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up>
                          <m:d>
                            <m:dPr>
                              <m:ctrlPr>
                                <a:rPr sz="2800" i="1">
                                  <a:latin typeface="Cambria Math" panose="02040503050406030204" pitchFamily="18" charset="0"/>
                                </a:rPr>
                              </m:ctrlPr>
                            </m:dPr>
                            <m:e>
                              <m:r>
                                <a:rPr sz="2800">
                                  <a:latin typeface="Cambria Math" panose="02040503050406030204" pitchFamily="18" charset="0"/>
                                </a:rPr>
                                <m:t>𝑘</m:t>
                              </m:r>
                            </m:e>
                          </m:d>
                        </m:sup>
                      </m:sSubSup>
                      <m:r>
                        <a:rPr sz="2800">
                          <a:latin typeface="Cambria Math" panose="02040503050406030204" pitchFamily="18" charset="0"/>
                        </a:rPr>
                        <m:t> = </m:t>
                      </m:r>
                      <m:f>
                        <m:fPr>
                          <m:ctrlPr>
                            <a:rPr sz="2800" i="1">
                              <a:latin typeface="Cambria Math" panose="02040503050406030204" pitchFamily="18" charset="0"/>
                            </a:rPr>
                          </m:ctrlPr>
                        </m:fPr>
                        <m:num>
                          <m:sSub>
                            <m:sSubPr>
                              <m:ctrlPr>
                                <a:rPr sz="2800" i="1">
                                  <a:latin typeface="Cambria Math" panose="02040503050406030204" pitchFamily="18" charset="0"/>
                                </a:rPr>
                              </m:ctrlPr>
                            </m:sSubPr>
                            <m:e>
                              <m:r>
                                <a:rPr sz="2800">
                                  <a:latin typeface="Cambria Math" panose="02040503050406030204" pitchFamily="18" charset="0"/>
                                </a:rPr>
                                <m:t>𝑃</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r>
                            <a:rPr sz="2800">
                              <a:latin typeface="Cambria Math" panose="02040503050406030204" pitchFamily="18" charset="0"/>
                            </a:rPr>
                            <m:t> − </m:t>
                          </m:r>
                          <m:sSub>
                            <m:sSubPr>
                              <m:ctrlPr>
                                <a:rPr sz="2800" i="1">
                                  <a:latin typeface="Cambria Math" panose="02040503050406030204" pitchFamily="18" charset="0"/>
                                </a:rPr>
                              </m:ctrlPr>
                            </m:sSubPr>
                            <m:e>
                              <m:r>
                                <a:rPr sz="2800">
                                  <a:latin typeface="Cambria Math" panose="02040503050406030204" pitchFamily="18" charset="0"/>
                                </a:rPr>
                                <m:t>𝑃</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r>
                                <a:rPr sz="2800">
                                  <a:latin typeface="Cambria Math" panose="02040503050406030204" pitchFamily="18" charset="0"/>
                                </a:rPr>
                                <m:t>−</m:t>
                              </m:r>
                              <m:r>
                                <a:rPr sz="2800">
                                  <a:latin typeface="Cambria Math" panose="02040503050406030204" pitchFamily="18" charset="0"/>
                                </a:rPr>
                                <m:t>𝑘</m:t>
                              </m:r>
                            </m:sub>
                          </m:sSub>
                        </m:num>
                        <m:den>
                          <m:sSub>
                            <m:sSubPr>
                              <m:ctrlPr>
                                <a:rPr sz="2800" i="1">
                                  <a:latin typeface="Cambria Math" panose="02040503050406030204" pitchFamily="18" charset="0"/>
                                </a:rPr>
                              </m:ctrlPr>
                            </m:sSubPr>
                            <m:e>
                              <m:r>
                                <a:rPr sz="2800">
                                  <a:latin typeface="Cambria Math" panose="02040503050406030204" pitchFamily="18" charset="0"/>
                                </a:rPr>
                                <m:t>𝑃</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r>
                                <a:rPr sz="2800">
                                  <a:latin typeface="Cambria Math" panose="02040503050406030204" pitchFamily="18" charset="0"/>
                                </a:rPr>
                                <m:t>−</m:t>
                              </m:r>
                              <m:r>
                                <a:rPr sz="2800">
                                  <a:latin typeface="Cambria Math" panose="02040503050406030204" pitchFamily="18" charset="0"/>
                                </a:rPr>
                                <m:t>𝑘</m:t>
                              </m:r>
                            </m:sub>
                          </m:sSub>
                        </m:den>
                      </m:f>
                    </m:oMath>
                  </m:oMathPara>
                </a14:m>
                <a:endParaRPr lang="en-US" sz="1100" i="1" dirty="0">
                  <a:solidFill>
                    <a:srgbClr val="009999"/>
                  </a:solidFill>
                </a:endParaRPr>
              </a:p>
              <a:p>
                <a:pPr>
                  <a:spcBef>
                    <a:spcPts val="1600"/>
                  </a:spcBef>
                </a:pPr>
                <a:r>
                  <a:rPr lang="en-US" sz="1100" i="1" dirty="0">
                    <a:solidFill>
                      <a:srgbClr val="009999"/>
                    </a:solidFill>
                  </a:rPr>
                  <a:t>Signal strength (vol-normalised):</a:t>
                </a:r>
              </a:p>
              <a:p>
                <a:pPr>
                  <a:spcBef>
                    <a:spcPts val="400"/>
                  </a:spcBef>
                </a:pPr>
                <a14:m>
                  <m:oMathPara xmlns:m="http://schemas.openxmlformats.org/officeDocument/2006/math">
                    <m:oMathParaPr>
                      <m:jc m:val="left"/>
                    </m:oMathParaPr>
                    <m:oMath xmlns:m="http://schemas.openxmlformats.org/officeDocument/2006/math">
                      <m:sSub>
                        <m:sSubPr>
                          <m:ctrlPr>
                            <a:rPr sz="2800" i="1">
                              <a:latin typeface="Cambria Math" panose="02040503050406030204" pitchFamily="18" charset="0"/>
                            </a:rPr>
                          </m:ctrlPr>
                        </m:sSubPr>
                        <m:e>
                          <m:r>
                            <a:rPr sz="2800">
                              <a:latin typeface="Cambria Math" panose="02040503050406030204" pitchFamily="18" charset="0"/>
                            </a:rPr>
                            <m:t>𝑠</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r>
                        <a:rPr sz="2800">
                          <a:latin typeface="Cambria Math" panose="02040503050406030204" pitchFamily="18" charset="0"/>
                        </a:rPr>
                        <m:t> = </m:t>
                      </m:r>
                      <m:f>
                        <m:fPr>
                          <m:ctrlPr>
                            <a:rPr sz="2800" i="1">
                              <a:latin typeface="Cambria Math" panose="02040503050406030204" pitchFamily="18" charset="0"/>
                            </a:rPr>
                          </m:ctrlPr>
                        </m:fPr>
                        <m:num>
                          <m:sSubSup>
                            <m:sSubSupPr>
                              <m:ctrlPr>
                                <a:rPr sz="2800" i="1">
                                  <a:latin typeface="Cambria Math" panose="02040503050406030204" pitchFamily="18" charset="0"/>
                                </a:rPr>
                              </m:ctrlPr>
                            </m:sSubSupPr>
                            <m:e>
                              <m:r>
                                <a:rPr sz="2800">
                                  <a:latin typeface="Cambria Math" panose="02040503050406030204" pitchFamily="18" charset="0"/>
                                </a:rPr>
                                <m:t>𝑟</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up>
                              <m:d>
                                <m:dPr>
                                  <m:ctrlPr>
                                    <a:rPr sz="2800" i="1">
                                      <a:latin typeface="Cambria Math" panose="02040503050406030204" pitchFamily="18" charset="0"/>
                                    </a:rPr>
                                  </m:ctrlPr>
                                </m:dPr>
                                <m:e>
                                  <m:r>
                                    <a:rPr sz="2800">
                                      <a:latin typeface="Cambria Math" panose="02040503050406030204" pitchFamily="18" charset="0"/>
                                    </a:rPr>
                                    <m:t>𝑘</m:t>
                                  </m:r>
                                </m:e>
                              </m:d>
                            </m:sup>
                          </m:sSubSup>
                        </m:num>
                        <m:den>
                          <m:sSub>
                            <m:sSubPr>
                              <m:ctrlPr>
                                <a:rPr sz="2800" i="1">
                                  <a:latin typeface="Cambria Math" panose="02040503050406030204" pitchFamily="18" charset="0"/>
                                </a:rPr>
                              </m:ctrlPr>
                            </m:sSubPr>
                            <m:e>
                              <m:acc>
                                <m:accPr>
                                  <m:chr m:val="̂"/>
                                  <m:ctrlPr>
                                    <a:rPr sz="2800" i="1">
                                      <a:latin typeface="Cambria Math" panose="02040503050406030204" pitchFamily="18" charset="0"/>
                                    </a:rPr>
                                  </m:ctrlPr>
                                </m:accPr>
                                <m:e>
                                  <m:r>
                                    <a:rPr sz="2800">
                                      <a:latin typeface="Cambria Math" panose="02040503050406030204" pitchFamily="18" charset="0"/>
                                    </a:rPr>
                                    <m:t>𝜎</m:t>
                                  </m:r>
                                </m:e>
                              </m:acc>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den>
                      </m:f>
                    </m:oMath>
                  </m:oMathPara>
                </a14:m>
                <a:endParaRPr lang="en-US" sz="1100" i="1" dirty="0">
                  <a:solidFill>
                    <a:srgbClr val="009999"/>
                  </a:solidFill>
                </a:endParaRPr>
              </a:p>
              <a:p>
                <a:pPr>
                  <a:spcBef>
                    <a:spcPts val="1600"/>
                  </a:spcBef>
                </a:pPr>
                <a:r>
                  <a:rPr lang="en-US" sz="1100" i="1" dirty="0">
                    <a:solidFill>
                      <a:srgbClr val="009999"/>
                    </a:solidFill>
                  </a:rPr>
                  <a:t>Position sizing:</a:t>
                </a:r>
              </a:p>
              <a:p>
                <a:pPr>
                  <a:spcBef>
                    <a:spcPts val="400"/>
                  </a:spcBef>
                </a:pPr>
                <a14:m>
                  <m:oMathPara xmlns:m="http://schemas.openxmlformats.org/officeDocument/2006/math">
                    <m:oMathParaPr>
                      <m:jc m:val="left"/>
                    </m:oMathParaPr>
                    <m:oMath xmlns:m="http://schemas.openxmlformats.org/officeDocument/2006/math">
                      <m:sSub>
                        <m:sSubPr>
                          <m:ctrlPr>
                            <a:rPr sz="2800" i="1">
                              <a:latin typeface="Cambria Math" panose="02040503050406030204" pitchFamily="18" charset="0"/>
                            </a:rPr>
                          </m:ctrlPr>
                        </m:sSubPr>
                        <m:e>
                          <m:r>
                            <a:rPr sz="2800">
                              <a:latin typeface="Cambria Math" panose="02040503050406030204" pitchFamily="18" charset="0"/>
                            </a:rPr>
                            <m:t>𝑤</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r>
                        <a:rPr sz="2800">
                          <a:latin typeface="Cambria Math" panose="02040503050406030204" pitchFamily="18" charset="0"/>
                        </a:rPr>
                        <m:t> = </m:t>
                      </m:r>
                      <m:r>
                        <m:rPr>
                          <m:sty m:val="p"/>
                        </m:rPr>
                        <a:rPr sz="2800">
                          <a:latin typeface="Cambria Math" panose="02040503050406030204" pitchFamily="18" charset="0"/>
                        </a:rPr>
                        <m:t>sign</m:t>
                      </m:r>
                      <m:d>
                        <m:dPr>
                          <m:ctrlPr>
                            <a:rPr sz="2800" i="1">
                              <a:latin typeface="Cambria Math" panose="02040503050406030204" pitchFamily="18" charset="0"/>
                            </a:rPr>
                          </m:ctrlPr>
                        </m:dPr>
                        <m:e>
                          <m:sSub>
                            <m:sSubPr>
                              <m:ctrlPr>
                                <a:rPr sz="2800" i="1">
                                  <a:latin typeface="Cambria Math" panose="02040503050406030204" pitchFamily="18" charset="0"/>
                                </a:rPr>
                              </m:ctrlPr>
                            </m:sSubPr>
                            <m:e>
                              <m:r>
                                <a:rPr sz="2800">
                                  <a:latin typeface="Cambria Math" panose="02040503050406030204" pitchFamily="18" charset="0"/>
                                </a:rPr>
                                <m:t>𝑠</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e>
                      </m:d>
                      <m:r>
                        <a:rPr sz="2800">
                          <a:latin typeface="Cambria Math" panose="02040503050406030204" pitchFamily="18" charset="0"/>
                        </a:rPr>
                        <m:t> · </m:t>
                      </m:r>
                      <m:r>
                        <a:rPr sz="2800">
                          <a:latin typeface="Cambria Math" panose="02040503050406030204" pitchFamily="18" charset="0"/>
                        </a:rPr>
                        <m:t>𝑓</m:t>
                      </m:r>
                      <m:d>
                        <m:dPr>
                          <m:ctrlPr>
                            <a:rPr sz="2800" i="1">
                              <a:latin typeface="Cambria Math" panose="02040503050406030204" pitchFamily="18" charset="0"/>
                            </a:rPr>
                          </m:ctrlPr>
                        </m:dPr>
                        <m:e>
                          <m:d>
                            <m:dPr>
                              <m:begChr m:val="|"/>
                              <m:endChr m:val="|"/>
                              <m:ctrlPr>
                                <a:rPr sz="2800" i="1">
                                  <a:latin typeface="Cambria Math" panose="02040503050406030204" pitchFamily="18" charset="0"/>
                                </a:rPr>
                              </m:ctrlPr>
                            </m:dPr>
                            <m:e>
                              <m:sSub>
                                <m:sSubPr>
                                  <m:ctrlPr>
                                    <a:rPr sz="2800" i="1">
                                      <a:latin typeface="Cambria Math" panose="02040503050406030204" pitchFamily="18" charset="0"/>
                                    </a:rPr>
                                  </m:ctrlPr>
                                </m:sSubPr>
                                <m:e>
                                  <m:r>
                                    <a:rPr sz="2800">
                                      <a:latin typeface="Cambria Math" panose="02040503050406030204" pitchFamily="18" charset="0"/>
                                    </a:rPr>
                                    <m:t>𝑠</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e>
                          </m:d>
                        </m:e>
                      </m:d>
                    </m:oMath>
                  </m:oMathPara>
                </a14:m>
                <a:endParaRPr lang="en-US" sz="1100" i="1" dirty="0">
                  <a:solidFill>
                    <a:srgbClr val="009999"/>
                  </a:solidFill>
                </a:endParaRPr>
              </a:p>
            </p:txBody>
          </p:sp>
        </mc:Choice>
        <mc:Fallback xmlns="">
          <p:sp>
            <p:nvSpPr>
              <p:cNvPr id="5" name="TextBox 4">
                <a:extLst>
                  <a:ext uri="{FF2B5EF4-FFF2-40B4-BE49-F238E27FC236}">
                    <a16:creationId xmlns:a16="http://schemas.microsoft.com/office/drawing/2014/main" id="{936F8C4F-DF80-18B0-E6D6-38F628A8CC90}"/>
                  </a:ext>
                </a:extLst>
              </p:cNvPr>
              <p:cNvSpPr txBox="1">
                <a:spLocks noRot="1" noChangeAspect="1" noMove="1" noResize="1" noEditPoints="1" noAdjustHandles="1" noChangeArrowheads="1" noChangeShapeType="1" noTextEdit="1"/>
              </p:cNvSpPr>
              <p:nvPr/>
            </p:nvSpPr>
            <p:spPr>
              <a:xfrm>
                <a:off x="6972362" y="1299744"/>
                <a:ext cx="4873834" cy="3493905"/>
              </a:xfrm>
              <a:prstGeom prst="rect">
                <a:avLst/>
              </a:prstGeom>
              <a:blipFill>
                <a:blip r:embed="rId3"/>
                <a:stretch>
                  <a:fillRect t="-175"/>
                </a:stretch>
              </a:blipFill>
            </p:spPr>
            <p:txBody>
              <a:bodyPr/>
              <a:lstStyle/>
              <a:p>
                <a:r>
                  <a:rPr lang="en-GB">
                    <a:noFill/>
                  </a:rPr>
                  <a:t> </a:t>
                </a:r>
              </a:p>
            </p:txBody>
          </p:sp>
        </mc:Fallback>
      </mc:AlternateContent>
    </p:spTree>
    <p:extLst>
      <p:ext uri="{BB962C8B-B14F-4D97-AF65-F5344CB8AC3E}">
        <p14:creationId xmlns:p14="http://schemas.microsoft.com/office/powerpoint/2010/main" val="1051581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8056C5-EDF8-C40A-6961-27CF93F6A423}"/>
            </a:ext>
          </a:extLst>
        </p:cNvPr>
        <p:cNvGrpSpPr/>
        <p:nvPr/>
      </p:nvGrpSpPr>
      <p:grpSpPr>
        <a:xfrm>
          <a:off x="0" y="0"/>
          <a:ext cx="0" cy="0"/>
          <a:chOff x="0" y="0"/>
          <a:chExt cx="0" cy="0"/>
        </a:xfrm>
      </p:grpSpPr>
      <p:sp>
        <p:nvSpPr>
          <p:cNvPr id="6" name="Content Placeholder 5">
            <a:extLst>
              <a:ext uri="{FF2B5EF4-FFF2-40B4-BE49-F238E27FC236}">
                <a16:creationId xmlns:a16="http://schemas.microsoft.com/office/drawing/2014/main" id="{B4C7484A-7DC6-E5BE-E4A6-43A2F5B8B57A}"/>
              </a:ext>
            </a:extLst>
          </p:cNvPr>
          <p:cNvSpPr>
            <a:spLocks noGrp="1"/>
          </p:cNvSpPr>
          <p:nvPr>
            <p:ph idx="1"/>
          </p:nvPr>
        </p:nvSpPr>
        <p:spPr/>
        <p:txBody>
          <a:bodyPr/>
          <a:lstStyle/>
          <a:p>
            <a:r>
              <a:rPr lang="en-GB" sz="1400" dirty="0">
                <a:solidFill>
                  <a:srgbClr val="009999"/>
                </a:solidFill>
              </a:rPr>
              <a:t>Markowitz Mean-Variance Optimisation</a:t>
            </a:r>
          </a:p>
          <a:p>
            <a:endParaRPr lang="en-GB" sz="1400" dirty="0"/>
          </a:p>
        </p:txBody>
      </p:sp>
      <p:sp>
        <p:nvSpPr>
          <p:cNvPr id="2" name="Text Placeholder 1">
            <a:extLst>
              <a:ext uri="{FF2B5EF4-FFF2-40B4-BE49-F238E27FC236}">
                <a16:creationId xmlns:a16="http://schemas.microsoft.com/office/drawing/2014/main" id="{6E5588A6-88F2-8343-F0F5-B04F1A3E31AB}"/>
              </a:ext>
            </a:extLst>
          </p:cNvPr>
          <p:cNvSpPr>
            <a:spLocks noGrp="1"/>
          </p:cNvSpPr>
          <p:nvPr>
            <p:ph type="body" idx="14"/>
          </p:nvPr>
        </p:nvSpPr>
        <p:spPr>
          <a:xfrm>
            <a:off x="4349482" y="1254166"/>
            <a:ext cx="7380709" cy="307778"/>
          </a:xfrm>
        </p:spPr>
        <p:txBody>
          <a:bodyPr/>
          <a:lstStyle/>
          <a:p>
            <a:r>
              <a:rPr sz="1400" b="1" dirty="0"/>
              <a:t>A good signal is only half the battle — how you BUILD the portfolio matters as much</a:t>
            </a:r>
            <a:endParaRPr sz="1400" b="1" dirty="0">
              <a:solidFill>
                <a:srgbClr val="009999"/>
              </a:solidFill>
            </a:endParaRPr>
          </a:p>
          <a:p>
            <a:endParaRPr sz="1400" b="1" dirty="0">
              <a:solidFill>
                <a:srgbClr val="009999"/>
              </a:solidFill>
            </a:endParaRPr>
          </a:p>
          <a:p>
            <a:endParaRPr sz="1400" b="1" dirty="0">
              <a:solidFill>
                <a:srgbClr val="009999"/>
              </a:solidFill>
            </a:endParaRPr>
          </a:p>
          <a:p>
            <a:endParaRPr sz="1400" b="1" dirty="0">
              <a:solidFill>
                <a:srgbClr val="009999"/>
              </a:solidFill>
            </a:endParaRPr>
          </a:p>
        </p:txBody>
      </p:sp>
      <p:sp>
        <p:nvSpPr>
          <p:cNvPr id="8" name="Content Placeholder 7">
            <a:extLst>
              <a:ext uri="{FF2B5EF4-FFF2-40B4-BE49-F238E27FC236}">
                <a16:creationId xmlns:a16="http://schemas.microsoft.com/office/drawing/2014/main" id="{B9E3DEFF-3A47-FC58-9B10-F8F7EF079784}"/>
              </a:ext>
            </a:extLst>
          </p:cNvPr>
          <p:cNvSpPr>
            <a:spLocks noGrp="1"/>
          </p:cNvSpPr>
          <p:nvPr>
            <p:ph idx="17"/>
          </p:nvPr>
        </p:nvSpPr>
        <p:spPr/>
        <p:txBody>
          <a:bodyPr/>
          <a:lstStyle/>
          <a:p>
            <a:r>
              <a:rPr lang="en-GB" sz="1400" dirty="0">
                <a:solidFill>
                  <a:srgbClr val="333333"/>
                </a:solidFill>
              </a:rPr>
              <a:t>Key decisions:</a:t>
            </a:r>
          </a:p>
          <a:p>
            <a:pPr marL="228600" indent="-228600">
              <a:buSzPct val="100000"/>
              <a:buFont typeface="+mj-lt"/>
              <a:buAutoNum type="arabicPeriod"/>
            </a:pPr>
            <a:r>
              <a:rPr lang="en-GB" sz="1200" dirty="0"/>
              <a:t> Risk budgeting — how much risk does each signal get?</a:t>
            </a:r>
          </a:p>
          <a:p>
            <a:pPr marL="228600" indent="-228600">
              <a:buSzPct val="100000"/>
              <a:buFont typeface="+mj-lt"/>
              <a:buAutoNum type="arabicPeriod"/>
            </a:pPr>
            <a:r>
              <a:rPr lang="en-GB" sz="1200" dirty="0"/>
              <a:t> Correlation — signals that always agree add no diversification</a:t>
            </a:r>
          </a:p>
          <a:p>
            <a:pPr marL="228600" indent="-228600">
              <a:buSzPct val="100000"/>
              <a:buFont typeface="+mj-lt"/>
              <a:buAutoNum type="arabicPeriod"/>
            </a:pPr>
            <a:r>
              <a:rPr lang="en-GB" sz="1200" dirty="0"/>
              <a:t> Transaction costs — the best signal is useless if it trades too much</a:t>
            </a:r>
          </a:p>
          <a:p>
            <a:pPr marL="228600" indent="-228600">
              <a:buSzPct val="100000"/>
              <a:buFont typeface="+mj-lt"/>
              <a:buAutoNum type="arabicPeriod"/>
            </a:pPr>
            <a:r>
              <a:rPr lang="en-GB" sz="1200" dirty="0"/>
              <a:t> Constraints — position limits, leverage, liquidity</a:t>
            </a:r>
          </a:p>
        </p:txBody>
      </p:sp>
      <p:sp>
        <p:nvSpPr>
          <p:cNvPr id="3" name="Title 2">
            <a:extLst>
              <a:ext uri="{FF2B5EF4-FFF2-40B4-BE49-F238E27FC236}">
                <a16:creationId xmlns:a16="http://schemas.microsoft.com/office/drawing/2014/main" id="{F76FC84E-D11F-D1F1-6262-E5A0F4FD930B}"/>
              </a:ext>
            </a:extLst>
          </p:cNvPr>
          <p:cNvSpPr>
            <a:spLocks noGrp="1"/>
          </p:cNvSpPr>
          <p:nvPr>
            <p:ph type="title"/>
          </p:nvPr>
        </p:nvSpPr>
        <p:spPr/>
        <p:txBody>
          <a:bodyPr/>
          <a:lstStyle/>
          <a:p>
            <a:r>
              <a:rPr sz="2000"/>
              <a:t>Portfolio Construction</a:t>
            </a:r>
          </a:p>
        </p:txBody>
      </p:sp>
      <p:sp>
        <p:nvSpPr>
          <p:cNvPr id="7" name="Text Placeholder 6">
            <a:extLst>
              <a:ext uri="{FF2B5EF4-FFF2-40B4-BE49-F238E27FC236}">
                <a16:creationId xmlns:a16="http://schemas.microsoft.com/office/drawing/2014/main" id="{2F6F649B-0A25-F876-C809-B51FC0A52BC4}"/>
              </a:ext>
            </a:extLst>
          </p:cNvPr>
          <p:cNvSpPr>
            <a:spLocks noGrp="1"/>
          </p:cNvSpPr>
          <p:nvPr>
            <p:ph type="body" sz="quarter" idx="13"/>
          </p:nvPr>
        </p:nvSpPr>
        <p:spPr/>
        <p:txBody>
          <a:bodyPr/>
          <a:lstStyle/>
          <a:p>
            <a:endParaRPr lang="en-GB"/>
          </a:p>
        </p:txBody>
      </p:sp>
      <p:sp>
        <p:nvSpPr>
          <p:cNvPr id="9" name="Text Placeholder 8">
            <a:extLst>
              <a:ext uri="{FF2B5EF4-FFF2-40B4-BE49-F238E27FC236}">
                <a16:creationId xmlns:a16="http://schemas.microsoft.com/office/drawing/2014/main" id="{F680721A-0827-6FDE-6645-32110C5BFC3A}"/>
              </a:ext>
            </a:extLst>
          </p:cNvPr>
          <p:cNvSpPr>
            <a:spLocks noGrp="1"/>
          </p:cNvSpPr>
          <p:nvPr>
            <p:ph type="body" sz="quarter" idx="23"/>
          </p:nvPr>
        </p:nvSpPr>
        <p:spPr/>
        <p:txBody>
          <a:bodyPr/>
          <a:lstStyle/>
          <a:p>
            <a:endParaRPr lang="en-GB"/>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3696C302-9316-F4EA-4054-A5DD04766CD0}"/>
                  </a:ext>
                </a:extLst>
              </p:cNvPr>
              <p:cNvSpPr txBox="1"/>
              <p:nvPr/>
            </p:nvSpPr>
            <p:spPr>
              <a:xfrm>
                <a:off x="4349482" y="1847542"/>
                <a:ext cx="4842479" cy="2700932"/>
              </a:xfrm>
              <a:prstGeom prst="rect">
                <a:avLst/>
              </a:prstGeom>
              <a:noFill/>
            </p:spPr>
            <p:txBody>
              <a:bodyPr wrap="none">
                <a:spAutoFit/>
              </a:bodyPr>
              <a:lstStyle/>
              <a:p>
                <a:r>
                  <a:rPr lang="en-US" sz="1100" i="1" dirty="0">
                    <a:solidFill>
                      <a:srgbClr val="009999"/>
                    </a:solidFill>
                  </a:rPr>
                  <a:t>Mean-Variance Optimisation (Markowitz):</a:t>
                </a:r>
              </a:p>
              <a:p>
                <a:pPr>
                  <a:spcBef>
                    <a:spcPts val="400"/>
                  </a:spcBef>
                </a:pPr>
                <a14:m>
                  <m:oMathPara xmlns:m="http://schemas.openxmlformats.org/officeDocument/2006/math">
                    <m:oMathParaPr>
                      <m:jc m:val="left"/>
                    </m:oMathParaPr>
                    <m:oMath xmlns:m="http://schemas.openxmlformats.org/officeDocument/2006/math">
                      <m:limLow>
                        <m:limLowPr>
                          <m:ctrlPr>
                            <a:rPr sz="2800" i="1">
                              <a:latin typeface="Cambria Math" panose="02040503050406030204" pitchFamily="18" charset="0"/>
                            </a:rPr>
                          </m:ctrlPr>
                        </m:limLowPr>
                        <m:e>
                          <m:r>
                            <m:rPr>
                              <m:sty m:val="p"/>
                            </m:rPr>
                            <a:rPr sz="2800">
                              <a:latin typeface="Cambria Math" panose="02040503050406030204" pitchFamily="18" charset="0"/>
                            </a:rPr>
                            <m:t>max</m:t>
                          </m:r>
                        </m:e>
                        <m:lim>
                          <m:r>
                            <a:rPr sz="2800">
                              <a:latin typeface="Cambria Math" panose="02040503050406030204" pitchFamily="18" charset="0"/>
                            </a:rPr>
                            <m:t>𝐰</m:t>
                          </m:r>
                        </m:lim>
                      </m:limLow>
                      <m:r>
                        <a:rPr sz="2800">
                          <a:latin typeface="Cambria Math" panose="02040503050406030204" pitchFamily="18" charset="0"/>
                        </a:rPr>
                        <m:t>   </m:t>
                      </m:r>
                      <m:sSup>
                        <m:sSupPr>
                          <m:ctrlPr>
                            <a:rPr sz="2800" i="1">
                              <a:latin typeface="Cambria Math" panose="02040503050406030204" pitchFamily="18" charset="0"/>
                            </a:rPr>
                          </m:ctrlPr>
                        </m:sSupPr>
                        <m:e>
                          <m:r>
                            <a:rPr sz="2800">
                              <a:latin typeface="Cambria Math" panose="02040503050406030204" pitchFamily="18" charset="0"/>
                            </a:rPr>
                            <m:t>𝐰</m:t>
                          </m:r>
                        </m:e>
                        <m:sup>
                          <m:r>
                            <a:rPr sz="2800">
                              <a:latin typeface="Cambria Math" panose="02040503050406030204" pitchFamily="18" charset="0"/>
                            </a:rPr>
                            <m:t>𝑇</m:t>
                          </m:r>
                        </m:sup>
                      </m:sSup>
                      <m:r>
                        <a:rPr sz="2800">
                          <a:latin typeface="Cambria Math" panose="02040503050406030204" pitchFamily="18" charset="0"/>
                        </a:rPr>
                        <m:t>𝛍</m:t>
                      </m:r>
                      <m:r>
                        <a:rPr sz="2800">
                          <a:latin typeface="Cambria Math" panose="02040503050406030204" pitchFamily="18" charset="0"/>
                        </a:rPr>
                        <m:t> − </m:t>
                      </m:r>
                      <m:f>
                        <m:fPr>
                          <m:ctrlPr>
                            <a:rPr sz="2800" i="1">
                              <a:latin typeface="Cambria Math" panose="02040503050406030204" pitchFamily="18" charset="0"/>
                            </a:rPr>
                          </m:ctrlPr>
                        </m:fPr>
                        <m:num>
                          <m:r>
                            <a:rPr sz="2800">
                              <a:latin typeface="Cambria Math" panose="02040503050406030204" pitchFamily="18" charset="0"/>
                            </a:rPr>
                            <m:t>𝜆</m:t>
                          </m:r>
                        </m:num>
                        <m:den>
                          <m:r>
                            <a:rPr sz="2800">
                              <a:latin typeface="Cambria Math" panose="02040503050406030204" pitchFamily="18" charset="0"/>
                            </a:rPr>
                            <m:t>2</m:t>
                          </m:r>
                        </m:den>
                      </m:f>
                      <m:r>
                        <a:rPr sz="2800">
                          <a:latin typeface="Cambria Math" panose="02040503050406030204" pitchFamily="18" charset="0"/>
                        </a:rPr>
                        <m:t> </m:t>
                      </m:r>
                      <m:sSup>
                        <m:sSupPr>
                          <m:ctrlPr>
                            <a:rPr sz="2800" i="1">
                              <a:latin typeface="Cambria Math" panose="02040503050406030204" pitchFamily="18" charset="0"/>
                            </a:rPr>
                          </m:ctrlPr>
                        </m:sSupPr>
                        <m:e>
                          <m:r>
                            <a:rPr sz="2800">
                              <a:latin typeface="Cambria Math" panose="02040503050406030204" pitchFamily="18" charset="0"/>
                            </a:rPr>
                            <m:t>𝐰</m:t>
                          </m:r>
                        </m:e>
                        <m:sup>
                          <m:r>
                            <a:rPr sz="2800">
                              <a:latin typeface="Cambria Math" panose="02040503050406030204" pitchFamily="18" charset="0"/>
                            </a:rPr>
                            <m:t>𝑇</m:t>
                          </m:r>
                        </m:sup>
                      </m:sSup>
                      <m:r>
                        <a:rPr sz="2800">
                          <a:latin typeface="Cambria Math" panose="02040503050406030204" pitchFamily="18" charset="0"/>
                        </a:rPr>
                        <m:t>𝚺</m:t>
                      </m:r>
                      <m:r>
                        <a:rPr sz="2800">
                          <a:latin typeface="Cambria Math" panose="02040503050406030204" pitchFamily="18" charset="0"/>
                        </a:rPr>
                        <m:t>𝐰</m:t>
                      </m:r>
                    </m:oMath>
                  </m:oMathPara>
                </a14:m>
                <a:endParaRPr lang="en-US" sz="1100" i="1" dirty="0">
                  <a:solidFill>
                    <a:srgbClr val="009999"/>
                  </a:solidFill>
                </a:endParaRPr>
              </a:p>
              <a:p>
                <a:pPr>
                  <a:spcBef>
                    <a:spcPts val="1600"/>
                  </a:spcBef>
                </a:pPr>
                <a:r>
                  <a:rPr lang="en-US" sz="1100" i="1" dirty="0">
                    <a:solidFill>
                      <a:srgbClr val="009999"/>
                    </a:solidFill>
                  </a:rPr>
                  <a:t>Constraints:</a:t>
                </a:r>
              </a:p>
              <a:p>
                <a:pPr>
                  <a:spcBef>
                    <a:spcPts val="400"/>
                  </a:spcBef>
                </a:pPr>
                <a14:m>
                  <m:oMathPara xmlns:m="http://schemas.openxmlformats.org/officeDocument/2006/math">
                    <m:oMathParaPr>
                      <m:jc m:val="left"/>
                    </m:oMathParaPr>
                    <m:oMath xmlns:m="http://schemas.openxmlformats.org/officeDocument/2006/math">
                      <m:r>
                        <m:rPr>
                          <m:sty m:val="p"/>
                        </m:rPr>
                        <a:rPr sz="2800">
                          <a:latin typeface="Cambria Math" panose="02040503050406030204" pitchFamily="18" charset="0"/>
                        </a:rPr>
                        <m:t>s</m:t>
                      </m:r>
                      <m:r>
                        <a:rPr sz="2800">
                          <a:latin typeface="Cambria Math" panose="02040503050406030204" pitchFamily="18" charset="0"/>
                        </a:rPr>
                        <m:t>.</m:t>
                      </m:r>
                      <m:r>
                        <m:rPr>
                          <m:sty m:val="p"/>
                        </m:rPr>
                        <a:rPr sz="2800">
                          <a:latin typeface="Cambria Math" panose="02040503050406030204" pitchFamily="18" charset="0"/>
                        </a:rPr>
                        <m:t>t</m:t>
                      </m:r>
                      <m:r>
                        <a:rPr sz="2800">
                          <a:latin typeface="Cambria Math" panose="02040503050406030204" pitchFamily="18" charset="0"/>
                        </a:rPr>
                        <m:t>.   </m:t>
                      </m:r>
                      <m:nary>
                        <m:naryPr>
                          <m:chr m:val="∑"/>
                          <m:limLoc m:val="undOvr"/>
                          <m:ctrlPr>
                            <a:rPr sz="2800" i="1">
                              <a:latin typeface="Cambria Math" panose="02040503050406030204" pitchFamily="18" charset="0"/>
                            </a:rPr>
                          </m:ctrlPr>
                        </m:naryPr>
                        <m:sub>
                          <m:r>
                            <a:rPr sz="2800">
                              <a:latin typeface="Cambria Math" panose="02040503050406030204" pitchFamily="18" charset="0"/>
                            </a:rPr>
                            <m:t>𝑖</m:t>
                          </m:r>
                        </m:sub>
                        <m:sup/>
                        <m:e>
                          <m:sSub>
                            <m:sSubPr>
                              <m:ctrlPr>
                                <a:rPr sz="2800" i="1">
                                  <a:latin typeface="Cambria Math" panose="02040503050406030204" pitchFamily="18" charset="0"/>
                                </a:rPr>
                              </m:ctrlPr>
                            </m:sSubPr>
                            <m:e>
                              <m:r>
                                <a:rPr sz="2800">
                                  <a:latin typeface="Cambria Math" panose="02040503050406030204" pitchFamily="18" charset="0"/>
                                </a:rPr>
                                <m:t>𝑤</m:t>
                              </m:r>
                            </m:e>
                            <m:sub>
                              <m:r>
                                <a:rPr sz="2800">
                                  <a:latin typeface="Cambria Math" panose="02040503050406030204" pitchFamily="18" charset="0"/>
                                </a:rPr>
                                <m:t>𝑖</m:t>
                              </m:r>
                            </m:sub>
                          </m:sSub>
                        </m:e>
                      </m:nary>
                      <m:r>
                        <a:rPr sz="2800">
                          <a:latin typeface="Cambria Math" panose="02040503050406030204" pitchFamily="18" charset="0"/>
                        </a:rPr>
                        <m:t> = 1,    </m:t>
                      </m:r>
                      <m:sSub>
                        <m:sSubPr>
                          <m:ctrlPr>
                            <a:rPr sz="2800" i="1">
                              <a:latin typeface="Cambria Math" panose="02040503050406030204" pitchFamily="18" charset="0"/>
                            </a:rPr>
                          </m:ctrlPr>
                        </m:sSubPr>
                        <m:e>
                          <m:r>
                            <a:rPr sz="2800">
                              <a:latin typeface="Cambria Math" panose="02040503050406030204" pitchFamily="18" charset="0"/>
                            </a:rPr>
                            <m:t>𝑤</m:t>
                          </m:r>
                        </m:e>
                        <m:sub>
                          <m:r>
                            <a:rPr sz="2800">
                              <a:latin typeface="Cambria Math" panose="02040503050406030204" pitchFamily="18" charset="0"/>
                            </a:rPr>
                            <m:t>𝑖</m:t>
                          </m:r>
                        </m:sub>
                      </m:sSub>
                      <m:r>
                        <a:rPr sz="2800">
                          <a:latin typeface="Cambria Math" panose="02040503050406030204" pitchFamily="18" charset="0"/>
                        </a:rPr>
                        <m:t> ≥ 0</m:t>
                      </m:r>
                    </m:oMath>
                  </m:oMathPara>
                </a14:m>
                <a:endParaRPr lang="en-US" sz="1100" i="1" dirty="0">
                  <a:solidFill>
                    <a:srgbClr val="009999"/>
                  </a:solidFill>
                </a:endParaRPr>
              </a:p>
            </p:txBody>
          </p:sp>
        </mc:Choice>
        <mc:Fallback xmlns="">
          <p:sp>
            <p:nvSpPr>
              <p:cNvPr id="5" name="TextBox 4">
                <a:extLst>
                  <a:ext uri="{FF2B5EF4-FFF2-40B4-BE49-F238E27FC236}">
                    <a16:creationId xmlns:a16="http://schemas.microsoft.com/office/drawing/2014/main" id="{3696C302-9316-F4EA-4054-A5DD04766CD0}"/>
                  </a:ext>
                </a:extLst>
              </p:cNvPr>
              <p:cNvSpPr txBox="1">
                <a:spLocks noRot="1" noChangeAspect="1" noMove="1" noResize="1" noEditPoints="1" noAdjustHandles="1" noChangeArrowheads="1" noChangeShapeType="1" noTextEdit="1"/>
              </p:cNvSpPr>
              <p:nvPr/>
            </p:nvSpPr>
            <p:spPr>
              <a:xfrm>
                <a:off x="4349482" y="1847542"/>
                <a:ext cx="4842479" cy="2700932"/>
              </a:xfrm>
              <a:prstGeom prst="rect">
                <a:avLst/>
              </a:prstGeom>
              <a:blipFill>
                <a:blip r:embed="rId3"/>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1148097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385227" y="1335600"/>
            <a:ext cx="11419911" cy="2326813"/>
          </a:xfrm>
        </p:spPr>
        <p:txBody>
          <a:bodyPr/>
          <a:lstStyle/>
          <a:p>
            <a:r>
              <a:rPr sz="1400" b="1" dirty="0"/>
              <a:t>Markets don't wait — prices react to information in seconds</a:t>
            </a:r>
          </a:p>
          <a:p>
            <a:r>
              <a:rPr sz="1300" b="1" dirty="0">
                <a:solidFill>
                  <a:srgbClr val="009999"/>
                </a:solidFill>
              </a:rPr>
              <a:t>The Information Cascade</a:t>
            </a:r>
          </a:p>
          <a:p>
            <a:r>
              <a:rPr sz="1100" dirty="0"/>
              <a:t>  •  </a:t>
            </a:r>
            <a:r>
              <a:rPr sz="1200" dirty="0"/>
              <a:t>Event happens → algos parse it in milliseconds → price moves</a:t>
            </a:r>
          </a:p>
          <a:p>
            <a:r>
              <a:rPr sz="1200" dirty="0"/>
              <a:t>  •  Humans read the headline 30 seconds later. Markets have already moved</a:t>
            </a:r>
            <a:r>
              <a:rPr sz="1100" dirty="0"/>
              <a:t>.</a:t>
            </a:r>
          </a:p>
          <a:p>
            <a:endParaRPr sz="1100" dirty="0"/>
          </a:p>
          <a:p>
            <a:r>
              <a:rPr sz="1300" b="1" dirty="0">
                <a:solidFill>
                  <a:srgbClr val="009999"/>
                </a:solidFill>
              </a:rPr>
              <a:t>Quantifying Sentiment with a Z-Score</a:t>
            </a:r>
            <a:endParaRPr sz="1100" dirty="0"/>
          </a:p>
        </p:txBody>
      </p:sp>
      <p:sp>
        <p:nvSpPr>
          <p:cNvPr id="3" name="Title 2"/>
          <p:cNvSpPr>
            <a:spLocks noGrp="1"/>
          </p:cNvSpPr>
          <p:nvPr>
            <p:ph type="title"/>
          </p:nvPr>
        </p:nvSpPr>
        <p:spPr/>
        <p:txBody>
          <a:bodyPr/>
          <a:lstStyle/>
          <a:p>
            <a:r>
              <a:rPr sz="2000"/>
              <a:t>How News Moves Markets</a:t>
            </a:r>
          </a:p>
        </p:txBody>
      </p:sp>
      <p:sp>
        <p:nvSpPr>
          <p:cNvPr id="4" name="Text Placeholder 3"/>
          <p:cNvSpPr>
            <a:spLocks noGrp="1"/>
          </p:cNvSpPr>
          <p:nvPr>
            <p:ph type="body" sz="quarter" idx="13"/>
          </p:nvPr>
        </p:nvSpPr>
        <p:spPr/>
        <p:txBody>
          <a:bodyPr/>
          <a:lstStyle/>
          <a:p>
            <a:endParaRPr/>
          </a:p>
        </p:txBody>
      </p:sp>
      <mc:AlternateContent xmlns:mc="http://schemas.openxmlformats.org/markup-compatibility/2006" xmlns:a14="http://schemas.microsoft.com/office/drawing/2010/main">
        <mc:Choice Requires="a14">
          <p:sp>
            <p:nvSpPr>
              <p:cNvPr id="5" name="TextBox 4"/>
              <p:cNvSpPr txBox="1"/>
              <p:nvPr/>
            </p:nvSpPr>
            <p:spPr>
              <a:xfrm>
                <a:off x="385226" y="3429000"/>
                <a:ext cx="5336525" cy="2251450"/>
              </a:xfrm>
              <a:prstGeom prst="rect">
                <a:avLst/>
              </a:prstGeom>
              <a:noFill/>
            </p:spPr>
            <p:txBody>
              <a:bodyPr wrap="none">
                <a:spAutoFit/>
              </a:bodyPr>
              <a:lstStyle/>
              <a:p>
                <a:r>
                  <a:rPr lang="en-US" sz="1000" i="1" dirty="0">
                    <a:solidFill>
                      <a:srgbClr val="009999"/>
                    </a:solidFill>
                  </a:rPr>
                  <a:t>Sentiment score:</a:t>
                </a:r>
              </a:p>
              <a:p>
                <a:pPr>
                  <a:spcBef>
                    <a:spcPts val="400"/>
                  </a:spcBef>
                </a:pPr>
                <a14:m>
                  <m:oMathPara xmlns:m="http://schemas.openxmlformats.org/officeDocument/2006/math">
                    <m:oMathParaPr>
                      <m:jc m:val="left"/>
                    </m:oMathParaPr>
                    <m:oMath xmlns:m="http://schemas.openxmlformats.org/officeDocument/2006/math">
                      <m:sSub>
                        <m:sSubPr>
                          <m:ctrlPr>
                            <a:rPr sz="2000" i="1">
                              <a:latin typeface="Cambria Math" panose="02040503050406030204" pitchFamily="18" charset="0"/>
                            </a:rPr>
                          </m:ctrlPr>
                        </m:sSubPr>
                        <m:e>
                          <m:r>
                            <a:rPr sz="2000">
                              <a:latin typeface="Cambria Math" panose="02040503050406030204" pitchFamily="18" charset="0"/>
                            </a:rPr>
                            <m:t>𝑆</m:t>
                          </m:r>
                        </m:e>
                        <m:sub>
                          <m:r>
                            <a:rPr sz="2000">
                              <a:latin typeface="Cambria Math" panose="02040503050406030204" pitchFamily="18" charset="0"/>
                            </a:rPr>
                            <m:t>𝑡</m:t>
                          </m:r>
                        </m:sub>
                      </m:sSub>
                      <m:r>
                        <a:rPr sz="2000">
                          <a:latin typeface="Cambria Math" panose="02040503050406030204" pitchFamily="18" charset="0"/>
                        </a:rPr>
                        <m:t> = </m:t>
                      </m:r>
                      <m:r>
                        <m:rPr>
                          <m:sty m:val="p"/>
                        </m:rPr>
                        <a:rPr sz="2000">
                          <a:latin typeface="Cambria Math" panose="02040503050406030204" pitchFamily="18" charset="0"/>
                        </a:rPr>
                        <m:t>sentiment</m:t>
                      </m:r>
                      <m:d>
                        <m:dPr>
                          <m:ctrlPr>
                            <a:rPr sz="2000" i="1">
                              <a:latin typeface="Cambria Math" panose="02040503050406030204" pitchFamily="18" charset="0"/>
                            </a:rPr>
                          </m:ctrlPr>
                        </m:dPr>
                        <m:e>
                          <m:sSub>
                            <m:sSubPr>
                              <m:ctrlPr>
                                <a:rPr sz="2000" i="1">
                                  <a:latin typeface="Cambria Math" panose="02040503050406030204" pitchFamily="18" charset="0"/>
                                </a:rPr>
                              </m:ctrlPr>
                            </m:sSubPr>
                            <m:e>
                              <m:r>
                                <m:rPr>
                                  <m:sty m:val="p"/>
                                </m:rPr>
                                <a:rPr sz="2000">
                                  <a:latin typeface="Cambria Math" panose="02040503050406030204" pitchFamily="18" charset="0"/>
                                </a:rPr>
                                <m:t>news</m:t>
                              </m:r>
                            </m:e>
                            <m:sub>
                              <m:r>
                                <a:rPr sz="2000">
                                  <a:latin typeface="Cambria Math" panose="02040503050406030204" pitchFamily="18" charset="0"/>
                                </a:rPr>
                                <m:t>𝑡</m:t>
                              </m:r>
                            </m:sub>
                          </m:sSub>
                        </m:e>
                      </m:d>
                      <m:r>
                        <a:rPr sz="2000">
                          <a:latin typeface="Cambria Math" panose="02040503050406030204" pitchFamily="18" charset="0"/>
                        </a:rPr>
                        <m:t>   ∈   </m:t>
                      </m:r>
                      <m:d>
                        <m:dPr>
                          <m:begChr m:val="["/>
                          <m:endChr m:val="]"/>
                          <m:ctrlPr>
                            <a:rPr sz="2000" i="1">
                              <a:latin typeface="Cambria Math" panose="02040503050406030204" pitchFamily="18" charset="0"/>
                            </a:rPr>
                          </m:ctrlPr>
                        </m:dPr>
                        <m:e>
                          <m:r>
                            <a:rPr sz="2000">
                              <a:latin typeface="Cambria Math" panose="02040503050406030204" pitchFamily="18" charset="0"/>
                            </a:rPr>
                            <m:t>−1,  +1</m:t>
                          </m:r>
                        </m:e>
                      </m:d>
                    </m:oMath>
                  </m:oMathPara>
                </a14:m>
                <a:endParaRPr lang="en-US" sz="1000" i="1" dirty="0">
                  <a:solidFill>
                    <a:srgbClr val="009999"/>
                  </a:solidFill>
                </a:endParaRPr>
              </a:p>
              <a:p>
                <a:pPr>
                  <a:spcBef>
                    <a:spcPts val="1600"/>
                  </a:spcBef>
                </a:pPr>
                <a:r>
                  <a:rPr lang="en-US" sz="1000" i="1" dirty="0">
                    <a:solidFill>
                      <a:srgbClr val="009999"/>
                    </a:solidFill>
                  </a:rPr>
                  <a:t>Z-score:</a:t>
                </a:r>
              </a:p>
              <a:p>
                <a:pPr>
                  <a:spcBef>
                    <a:spcPts val="400"/>
                  </a:spcBef>
                </a:pPr>
                <a14:m>
                  <m:oMathPara xmlns:m="http://schemas.openxmlformats.org/officeDocument/2006/math">
                    <m:oMathParaPr>
                      <m:jc m:val="left"/>
                    </m:oMathParaPr>
                    <m:oMath xmlns:m="http://schemas.openxmlformats.org/officeDocument/2006/math">
                      <m:sSub>
                        <m:sSubPr>
                          <m:ctrlPr>
                            <a:rPr sz="2000" i="1">
                              <a:latin typeface="Cambria Math" panose="02040503050406030204" pitchFamily="18" charset="0"/>
                            </a:rPr>
                          </m:ctrlPr>
                        </m:sSubPr>
                        <m:e>
                          <m:r>
                            <a:rPr sz="2000">
                              <a:latin typeface="Cambria Math" panose="02040503050406030204" pitchFamily="18" charset="0"/>
                            </a:rPr>
                            <m:t>𝑧</m:t>
                          </m:r>
                        </m:e>
                        <m:sub>
                          <m:r>
                            <a:rPr sz="2000">
                              <a:latin typeface="Cambria Math" panose="02040503050406030204" pitchFamily="18" charset="0"/>
                            </a:rPr>
                            <m:t>𝑡</m:t>
                          </m:r>
                        </m:sub>
                      </m:sSub>
                      <m:r>
                        <a:rPr sz="2000">
                          <a:latin typeface="Cambria Math" panose="02040503050406030204" pitchFamily="18" charset="0"/>
                        </a:rPr>
                        <m:t> = </m:t>
                      </m:r>
                      <m:f>
                        <m:fPr>
                          <m:ctrlPr>
                            <a:rPr sz="2000" i="1">
                              <a:latin typeface="Cambria Math" panose="02040503050406030204" pitchFamily="18" charset="0"/>
                            </a:rPr>
                          </m:ctrlPr>
                        </m:fPr>
                        <m:num>
                          <m:sSub>
                            <m:sSubPr>
                              <m:ctrlPr>
                                <a:rPr sz="2000" i="1">
                                  <a:latin typeface="Cambria Math" panose="02040503050406030204" pitchFamily="18" charset="0"/>
                                </a:rPr>
                              </m:ctrlPr>
                            </m:sSubPr>
                            <m:e>
                              <m:r>
                                <a:rPr sz="2000">
                                  <a:latin typeface="Cambria Math" panose="02040503050406030204" pitchFamily="18" charset="0"/>
                                </a:rPr>
                                <m:t>𝑆</m:t>
                              </m:r>
                            </m:e>
                            <m:sub>
                              <m:r>
                                <a:rPr sz="2000">
                                  <a:latin typeface="Cambria Math" panose="02040503050406030204" pitchFamily="18" charset="0"/>
                                </a:rPr>
                                <m:t>𝑡</m:t>
                              </m:r>
                            </m:sub>
                          </m:sSub>
                          <m:r>
                            <a:rPr sz="2000">
                              <a:latin typeface="Cambria Math" panose="02040503050406030204" pitchFamily="18" charset="0"/>
                            </a:rPr>
                            <m:t> − </m:t>
                          </m:r>
                          <m:acc>
                            <m:accPr>
                              <m:chr m:val="̅"/>
                              <m:ctrlPr>
                                <a:rPr sz="2000" i="1">
                                  <a:latin typeface="Cambria Math" panose="02040503050406030204" pitchFamily="18" charset="0"/>
                                </a:rPr>
                              </m:ctrlPr>
                            </m:accPr>
                            <m:e>
                              <m:r>
                                <a:rPr sz="2000">
                                  <a:latin typeface="Cambria Math" panose="02040503050406030204" pitchFamily="18" charset="0"/>
                                </a:rPr>
                                <m:t>𝑆</m:t>
                              </m:r>
                            </m:e>
                          </m:acc>
                        </m:num>
                        <m:den>
                          <m:sSub>
                            <m:sSubPr>
                              <m:ctrlPr>
                                <a:rPr sz="2000" i="1">
                                  <a:latin typeface="Cambria Math" panose="02040503050406030204" pitchFamily="18" charset="0"/>
                                </a:rPr>
                              </m:ctrlPr>
                            </m:sSubPr>
                            <m:e>
                              <m:r>
                                <a:rPr sz="2000">
                                  <a:latin typeface="Cambria Math" panose="02040503050406030204" pitchFamily="18" charset="0"/>
                                </a:rPr>
                                <m:t>𝜎</m:t>
                              </m:r>
                            </m:e>
                            <m:sub>
                              <m:r>
                                <a:rPr sz="2000">
                                  <a:latin typeface="Cambria Math" panose="02040503050406030204" pitchFamily="18" charset="0"/>
                                </a:rPr>
                                <m:t>𝑆</m:t>
                              </m:r>
                            </m:sub>
                          </m:sSub>
                        </m:den>
                      </m:f>
                    </m:oMath>
                  </m:oMathPara>
                </a14:m>
                <a:endParaRPr lang="en-US" sz="1000" i="1" dirty="0">
                  <a:solidFill>
                    <a:srgbClr val="009999"/>
                  </a:solidFill>
                </a:endParaRPr>
              </a:p>
              <a:p>
                <a:pPr>
                  <a:spcBef>
                    <a:spcPts val="1600"/>
                  </a:spcBef>
                </a:pPr>
                <a:r>
                  <a:rPr lang="en-US" sz="1000" i="1" dirty="0">
                    <a:solidFill>
                      <a:srgbClr val="009999"/>
                    </a:solidFill>
                  </a:rPr>
                  <a:t>Trading rule:</a:t>
                </a:r>
              </a:p>
              <a:p>
                <a:pPr>
                  <a:spcBef>
                    <a:spcPts val="400"/>
                  </a:spcBef>
                </a:pPr>
                <a14:m>
                  <m:oMathPara xmlns:m="http://schemas.openxmlformats.org/officeDocument/2006/math">
                    <m:oMathParaPr>
                      <m:jc m:val="left"/>
                    </m:oMathParaPr>
                    <m:oMath xmlns:m="http://schemas.openxmlformats.org/officeDocument/2006/math">
                      <m:d>
                        <m:dPr>
                          <m:begChr m:val="|"/>
                          <m:endChr m:val="|"/>
                          <m:ctrlPr>
                            <a:rPr sz="2000" i="1">
                              <a:latin typeface="Cambria Math" panose="02040503050406030204" pitchFamily="18" charset="0"/>
                            </a:rPr>
                          </m:ctrlPr>
                        </m:dPr>
                        <m:e>
                          <m:sSub>
                            <m:sSubPr>
                              <m:ctrlPr>
                                <a:rPr sz="2000" i="1">
                                  <a:latin typeface="Cambria Math" panose="02040503050406030204" pitchFamily="18" charset="0"/>
                                </a:rPr>
                              </m:ctrlPr>
                            </m:sSubPr>
                            <m:e>
                              <m:r>
                                <a:rPr sz="2000">
                                  <a:latin typeface="Cambria Math" panose="02040503050406030204" pitchFamily="18" charset="0"/>
                                </a:rPr>
                                <m:t>𝑧</m:t>
                              </m:r>
                            </m:e>
                            <m:sub>
                              <m:r>
                                <a:rPr sz="2000">
                                  <a:latin typeface="Cambria Math" panose="02040503050406030204" pitchFamily="18" charset="0"/>
                                </a:rPr>
                                <m:t>𝑡</m:t>
                              </m:r>
                            </m:sub>
                          </m:sSub>
                        </m:e>
                      </m:d>
                      <m:r>
                        <a:rPr sz="2000">
                          <a:latin typeface="Cambria Math" panose="02040503050406030204" pitchFamily="18" charset="0"/>
                        </a:rPr>
                        <m:t> &gt; 2   ⟹   </m:t>
                      </m:r>
                      <m:r>
                        <m:rPr>
                          <m:sty m:val="p"/>
                        </m:rPr>
                        <a:rPr sz="2000">
                          <a:latin typeface="Cambria Math" panose="02040503050406030204" pitchFamily="18" charset="0"/>
                        </a:rPr>
                        <m:t>statistically</m:t>
                      </m:r>
                      <m:r>
                        <a:rPr sz="2000">
                          <a:latin typeface="Cambria Math" panose="02040503050406030204" pitchFamily="18" charset="0"/>
                        </a:rPr>
                        <m:t> </m:t>
                      </m:r>
                      <m:r>
                        <m:rPr>
                          <m:sty m:val="p"/>
                        </m:rPr>
                        <a:rPr sz="2000">
                          <a:latin typeface="Cambria Math" panose="02040503050406030204" pitchFamily="18" charset="0"/>
                        </a:rPr>
                        <m:t>unusual</m:t>
                      </m:r>
                      <m:r>
                        <a:rPr sz="2000">
                          <a:latin typeface="Cambria Math" panose="02040503050406030204" pitchFamily="18" charset="0"/>
                        </a:rPr>
                        <m:t> </m:t>
                      </m:r>
                      <m:r>
                        <m:rPr>
                          <m:sty m:val="p"/>
                        </m:rPr>
                        <a:rPr sz="2000">
                          <a:latin typeface="Cambria Math" panose="02040503050406030204" pitchFamily="18" charset="0"/>
                        </a:rPr>
                        <m:t>sentiment</m:t>
                      </m:r>
                    </m:oMath>
                  </m:oMathPara>
                </a14:m>
                <a:endParaRPr lang="en-US" sz="1000" i="1" dirty="0">
                  <a:solidFill>
                    <a:srgbClr val="009999"/>
                  </a:solidFill>
                </a:endParaRPr>
              </a:p>
            </p:txBody>
          </p:sp>
        </mc:Choice>
        <mc:Fallback xmlns="">
          <p:sp>
            <p:nvSpPr>
              <p:cNvPr id="5" name="TextBox 4"/>
              <p:cNvSpPr txBox="1">
                <a:spLocks noRot="1" noChangeAspect="1" noMove="1" noResize="1" noEditPoints="1" noAdjustHandles="1" noChangeArrowheads="1" noChangeShapeType="1" noTextEdit="1"/>
              </p:cNvSpPr>
              <p:nvPr/>
            </p:nvSpPr>
            <p:spPr>
              <a:xfrm>
                <a:off x="385226" y="3429000"/>
                <a:ext cx="5336525" cy="2251450"/>
              </a:xfrm>
              <a:prstGeom prst="rect">
                <a:avLst/>
              </a:prstGeom>
              <a:blipFill>
                <a:blip r:embed="rId3"/>
                <a:stretch>
                  <a:fillRect b="-1626"/>
                </a:stretch>
              </a:blipFill>
            </p:spPr>
            <p:txBody>
              <a:bodyPr/>
              <a:lstStyle/>
              <a:p>
                <a:r>
                  <a:rPr lang="en-GB">
                    <a:noFill/>
                  </a:rPr>
                  <a:t> </a:t>
                </a:r>
              </a:p>
            </p:txBody>
          </p:sp>
        </mc:Fallback>
      </mc:AlternateContent>
      <p:sp>
        <p:nvSpPr>
          <p:cNvPr id="6" name="Rectangle 5">
            <a:extLst>
              <a:ext uri="{FF2B5EF4-FFF2-40B4-BE49-F238E27FC236}">
                <a16:creationId xmlns:a16="http://schemas.microsoft.com/office/drawing/2014/main" id="{007EF850-2481-C8C9-E1AF-7A5D14A762A4}"/>
              </a:ext>
            </a:extLst>
          </p:cNvPr>
          <p:cNvSpPr>
            <a:spLocks/>
          </p:cNvSpPr>
          <p:nvPr/>
        </p:nvSpPr>
        <p:spPr>
          <a:xfrm>
            <a:off x="385226" y="6178103"/>
            <a:ext cx="11419911" cy="536649"/>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288000" tIns="144000" rIns="288000" bIns="144000" rtlCol="0" anchor="ctr" anchorCtr="0">
            <a:spAutoFit/>
          </a:bodyPr>
          <a:lstStyle/>
          <a:p>
            <a:pPr algn="ctr">
              <a:lnSpc>
                <a:spcPct val="105000"/>
              </a:lnSpc>
              <a:buClr>
                <a:schemeClr val="tx2"/>
              </a:buClr>
              <a:buSzPct val="125000"/>
            </a:pPr>
            <a:r>
              <a:rPr lang="en-GB" sz="1600" dirty="0">
                <a:solidFill>
                  <a:schemeClr val="accent1"/>
                </a:solidFill>
                <a:latin typeface="Rubik Medium" pitchFamily="2" charset="-79"/>
                <a:cs typeface="Rubik Medium" pitchFamily="2" charset="-79"/>
              </a:rPr>
              <a:t>The key question: is this news SURPRISING? Expected news doesn't move prices.</a:t>
            </a:r>
          </a:p>
        </p:txBody>
      </p:sp>
    </p:spTree>
    <p:extLst>
      <p:ext uri="{BB962C8B-B14F-4D97-AF65-F5344CB8AC3E}">
        <p14:creationId xmlns:p14="http://schemas.microsoft.com/office/powerpoint/2010/main" val="1614217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8712DDD-759C-3278-1D1D-846C9D55AB37}"/>
              </a:ext>
            </a:extLst>
          </p:cNvPr>
          <p:cNvSpPr>
            <a:spLocks noGrp="1"/>
          </p:cNvSpPr>
          <p:nvPr>
            <p:ph type="ftr" sz="quarter" idx="11"/>
          </p:nvPr>
        </p:nvSpPr>
        <p:spPr/>
        <p:txBody>
          <a:bodyPr/>
          <a:lstStyle/>
          <a:p>
            <a:endParaRPr lang="en-GB" noProof="0"/>
          </a:p>
        </p:txBody>
      </p:sp>
      <p:sp>
        <p:nvSpPr>
          <p:cNvPr id="3" name="Text Placeholder 2">
            <a:extLst>
              <a:ext uri="{FF2B5EF4-FFF2-40B4-BE49-F238E27FC236}">
                <a16:creationId xmlns:a16="http://schemas.microsoft.com/office/drawing/2014/main" id="{3269FC5F-84B8-27FA-A94B-49782EF7B394}"/>
              </a:ext>
            </a:extLst>
          </p:cNvPr>
          <p:cNvSpPr>
            <a:spLocks noGrp="1"/>
          </p:cNvSpPr>
          <p:nvPr>
            <p:ph type="body" sz="quarter" idx="15"/>
          </p:nvPr>
        </p:nvSpPr>
        <p:spPr/>
        <p:txBody>
          <a:bodyPr/>
          <a:lstStyle/>
          <a:p>
            <a:r>
              <a:rPr lang="en-GB" dirty="0"/>
              <a:t>This material is of a promotional nature.</a:t>
            </a:r>
          </a:p>
          <a:p>
            <a:r>
              <a:rPr lang="en-GB" dirty="0"/>
              <a:t>This information is communicated and/or distributed by the relevant Man entity identified below (collectively the "Company") subject to the following conditions and restriction in their respective jurisdictions.</a:t>
            </a:r>
          </a:p>
          <a:p>
            <a:r>
              <a:rPr lang="en-GB" dirty="0"/>
              <a:t>Opinions expressed are those of the author and may not be shared by all personnel of Man Group plc (‘Man’). These opinions are subject to change without notice, are for information purposes only and do not constitute an offer or invitation to make an investment in any financial instrument or in any product to which the Company and/or its affiliates provides investment advisory or any other financial services. Any organisations, financial instrument or products described in this material are mentioned for reference purposes only which should not be considered a recommendation for their purchase or sale. Neither the Company nor the authors shall be liable to any person for any action taken on the basis of the information provided. Some statements contained in this material concerning goals, strategies, outlook or other non-historical matters may be forward-looking statements and are based on current indicators and expectations. These forward-looking statements speak only as of the date on which they are made, and the Company undertakes no obligation to update or revise any forward-looking statements. These forward-looking statements are subject to risks and uncertainties that may cause actual results to differ materially from those contained in the statements. The Company and/or its affiliates may or may not have a position in any financial instrument mentioned and may or may not be actively trading in any such securities. Unless stated otherwise all information is provided by the Company. Past performance is not indicative of future results.</a:t>
            </a:r>
          </a:p>
          <a:p>
            <a:r>
              <a:rPr lang="en-GB" dirty="0"/>
              <a:t>Unless stated otherwise this information is communicated by the relevant entity listed below.</a:t>
            </a:r>
          </a:p>
          <a:p>
            <a:r>
              <a:rPr lang="en-GB" b="1" dirty="0"/>
              <a:t>United Kingdom:</a:t>
            </a:r>
            <a:r>
              <a:rPr lang="en-GB" dirty="0"/>
              <a:t> Unless indicated otherwise this material is communicated in the United Kingdom by Man Solutions Limited ('MSL') which is a private limited company registered in England and Wales under number 3385362. MSL is authorised and regulated by the UK Financial Conduct Authority (the 'FCA') under number 185637 and has its registered office at Riverbank House, 2 Swan Lane, London, EC4R 3AD, United Kingdom.</a:t>
            </a:r>
          </a:p>
        </p:txBody>
      </p:sp>
      <p:sp>
        <p:nvSpPr>
          <p:cNvPr id="4" name="Title 3">
            <a:extLst>
              <a:ext uri="{FF2B5EF4-FFF2-40B4-BE49-F238E27FC236}">
                <a16:creationId xmlns:a16="http://schemas.microsoft.com/office/drawing/2014/main" id="{1CBB2C30-5D2B-6516-3AD6-8E7E379FE257}"/>
              </a:ext>
            </a:extLst>
          </p:cNvPr>
          <p:cNvSpPr>
            <a:spLocks noGrp="1"/>
          </p:cNvSpPr>
          <p:nvPr>
            <p:ph type="title"/>
          </p:nvPr>
        </p:nvSpPr>
        <p:spPr/>
        <p:txBody>
          <a:bodyPr/>
          <a:lstStyle/>
          <a:p>
            <a:r>
              <a:rPr lang="en-GB" dirty="0"/>
              <a:t>Important information</a:t>
            </a:r>
          </a:p>
        </p:txBody>
      </p:sp>
      <p:sp>
        <p:nvSpPr>
          <p:cNvPr id="5" name="Text Placeholder 4">
            <a:extLst>
              <a:ext uri="{FF2B5EF4-FFF2-40B4-BE49-F238E27FC236}">
                <a16:creationId xmlns:a16="http://schemas.microsoft.com/office/drawing/2014/main" id="{0E54E72E-C23E-1D1A-6431-1094AACED9AB}"/>
              </a:ext>
            </a:extLst>
          </p:cNvPr>
          <p:cNvSpPr>
            <a:spLocks noGrp="1"/>
          </p:cNvSpPr>
          <p:nvPr>
            <p:ph type="body" sz="quarter" idx="13"/>
          </p:nvPr>
        </p:nvSpPr>
        <p:spPr/>
        <p:txBody>
          <a:bodyPr/>
          <a:lstStyle/>
          <a:p>
            <a:endParaRPr lang="en-GB"/>
          </a:p>
        </p:txBody>
      </p:sp>
      <p:sp>
        <p:nvSpPr>
          <p:cNvPr id="6" name="Text Placeholder 5">
            <a:extLst>
              <a:ext uri="{FF2B5EF4-FFF2-40B4-BE49-F238E27FC236}">
                <a16:creationId xmlns:a16="http://schemas.microsoft.com/office/drawing/2014/main" id="{0874085E-D7F1-6639-10E0-44B11C567725}"/>
              </a:ext>
            </a:extLst>
          </p:cNvPr>
          <p:cNvSpPr>
            <a:spLocks noGrp="1"/>
          </p:cNvSpPr>
          <p:nvPr>
            <p:ph type="body" sz="quarter" idx="17"/>
          </p:nvPr>
        </p:nvSpPr>
        <p:spPr/>
        <p:txBody>
          <a:bodyPr/>
          <a:lstStyle/>
          <a:p>
            <a:endParaRPr lang="en-GB"/>
          </a:p>
        </p:txBody>
      </p:sp>
    </p:spTree>
    <p:extLst>
      <p:ext uri="{BB962C8B-B14F-4D97-AF65-F5344CB8AC3E}">
        <p14:creationId xmlns:p14="http://schemas.microsoft.com/office/powerpoint/2010/main" val="706048917"/>
      </p:ext>
    </p:extLst>
  </p:cSld>
  <p:clrMapOvr>
    <a:masterClrMapping/>
  </p:clrMapOvr>
</p:sld>
</file>

<file path=ppt/theme/theme1.xml><?xml version="1.0" encoding="utf-8"?>
<a:theme xmlns:a="http://schemas.openxmlformats.org/drawingml/2006/main" name="Man Template A4">
  <a:themeElements>
    <a:clrScheme name="Man chart colours">
      <a:dk1>
        <a:sysClr val="windowText" lastClr="000000"/>
      </a:dk1>
      <a:lt1>
        <a:sysClr val="window" lastClr="FFFFFF"/>
      </a:lt1>
      <a:dk2>
        <a:srgbClr val="F2F2F2"/>
      </a:dk2>
      <a:lt2>
        <a:srgbClr val="D8D8D8"/>
      </a:lt2>
      <a:accent1>
        <a:srgbClr val="003E6B"/>
      </a:accent1>
      <a:accent2>
        <a:srgbClr val="4DDEE7"/>
      </a:accent2>
      <a:accent3>
        <a:srgbClr val="C762CB"/>
      </a:accent3>
      <a:accent4>
        <a:srgbClr val="5B3187"/>
      </a:accent4>
      <a:accent5>
        <a:srgbClr val="7FDAA9"/>
      </a:accent5>
      <a:accent6>
        <a:srgbClr val="3D53E7"/>
      </a:accent6>
      <a:hlink>
        <a:srgbClr val="6D6E6E"/>
      </a:hlink>
      <a:folHlink>
        <a:srgbClr val="132544"/>
      </a:folHlink>
    </a:clrScheme>
    <a:fontScheme name="Man fonts">
      <a:majorFont>
        <a:latin typeface="Rubik Medium"/>
        <a:ea typeface=""/>
        <a:cs typeface=""/>
      </a:majorFont>
      <a:minorFont>
        <a:latin typeface="Rubi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Royal Blue Light">
      <a:srgbClr val="B4DCFF"/>
    </a:custClr>
    <a:custClr name="Royal Blue Dark">
      <a:srgbClr val="003591"/>
    </a:custClr>
    <a:custClr name="Pink">
      <a:srgbClr val="FFBED6"/>
    </a:custClr>
    <a:custClr name="Pink Dark">
      <a:srgbClr val="AA3E7C"/>
    </a:custClr>
    <a:custClr name="Aqua Blue Light">
      <a:srgbClr val="ADF0F5"/>
    </a:custClr>
    <a:custClr name="Aqua Blue Dark">
      <a:srgbClr val="005F8A"/>
    </a:custClr>
    <a:custClr name="Green Light">
      <a:srgbClr val="C6F2D0"/>
    </a:custClr>
    <a:custClr name="Green Dark">
      <a:srgbClr val="00644B"/>
    </a:custClr>
    <a:custClr name="Fuchsia Light">
      <a:srgbClr val="DCD1FF"/>
    </a:custClr>
    <a:custClr name="Pink Light">
      <a:srgbClr val="FFE6E6"/>
    </a:custClr>
    <a:custClr name="Man Blue background">
      <a:srgbClr val="E5EBF0"/>
    </a:custClr>
    <a:custClr name="Aqua Blue background">
      <a:srgbClr val="EDFCFD"/>
    </a:custClr>
    <a:custClr name="Fuchsia background">
      <a:srgbClr val="F9EFFA"/>
    </a:custClr>
    <a:custClr name="Green background">
      <a:srgbClr val="F2FBF6"/>
    </a:custClr>
    <a:custClr name="Royal Blue background">
      <a:srgbClr val="EBEDFD"/>
    </a:custClr>
    <a:custClr name="Pink background">
      <a:srgbClr val="FFF8FB"/>
    </a:custClr>
    <a:custClr name="Traffic light green">
      <a:srgbClr val="54B27A"/>
    </a:custClr>
    <a:custClr name="Traffic light orange">
      <a:srgbClr val="E0A42D"/>
    </a:custClr>
    <a:custClr name="Traffic light red">
      <a:srgbClr val="BF2C2C"/>
    </a:custClr>
  </a:custClrLst>
  <a:extLst>
    <a:ext uri="{05A4C25C-085E-4340-85A3-A5531E510DB2}">
      <thm15:themeFamily xmlns:thm15="http://schemas.microsoft.com/office/thememl/2012/main" name="Template 101" id="{F4E5FC94-01A8-42B0-B892-BA90BAECE9B0}" vid="{CAB32CF3-5D40-43E4-891A-E9E08DADE5B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10.xml><?xml version="1.0" encoding="utf-8"?>
<VariableList UniqueId="664d4c87-8bc3-4a35-8c16-0aadf280add0" Name="AD_HOC" ContentType="XML" MajorVersion="0" MinorVersion="1" isLocalCopy="False" IsBaseObject="False" DataSourceId="96dd82b2-12c8-4b79-b635-eb033765db18" DataSourceMajorVersion="0" DataSourceMinorVersion="1"/>
</file>

<file path=customXml/item2.xml><?xml version="1.0" encoding="utf-8"?>
<ct:contentTypeSchema xmlns:ct="http://schemas.microsoft.com/office/2006/metadata/contentType" xmlns:ma="http://schemas.microsoft.com/office/2006/metadata/properties/metaAttributes" ct:_="" ma:_="" ma:contentTypeName="Document" ma:contentTypeID="0x010100647493D5406FAA488818835D6CE4CD81" ma:contentTypeVersion="17" ma:contentTypeDescription="Create a new document." ma:contentTypeScope="" ma:versionID="341f6a730ab91259e64563eb79ab9679">
  <xsd:schema xmlns:xsd="http://www.w3.org/2001/XMLSchema" xmlns:xs="http://www.w3.org/2001/XMLSchema" xmlns:p="http://schemas.microsoft.com/office/2006/metadata/properties" xmlns:ns2="cfdf018f-7b78-4307-b740-34375edf8ddc" xmlns:ns3="64feec16-eab7-4e46-af86-9df8d9185df6" targetNamespace="http://schemas.microsoft.com/office/2006/metadata/properties" ma:root="true" ma:fieldsID="2f8bf879cf8f0cff2ae5d325855a64c1" ns2:_="" ns3:_="">
    <xsd:import namespace="cfdf018f-7b78-4307-b740-34375edf8ddc"/>
    <xsd:import namespace="64feec16-eab7-4e46-af86-9df8d9185df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ServiceObjectDetectorVersions" minOccurs="0"/>
                <xsd:element ref="ns2:MediaLengthInSeconds" minOccurs="0"/>
                <xsd:element ref="ns2:MediaServiceSearchProperties" minOccurs="0"/>
                <xsd:element ref="ns2:MediaServiceLocation" minOccurs="0"/>
                <xsd:element ref="ns2:Category"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df018f-7b78-4307-b740-34375edf8dd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f8ae8970-fd70-4ed7-b8ef-2523a1a8348a"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SearchProperties" ma:index="21" nillable="true" ma:displayName="MediaServiceSearchProperties" ma:hidden="true" ma:internalName="MediaServiceSearchProperties" ma:readOnly="true">
      <xsd:simpleType>
        <xsd:restriction base="dms:Note"/>
      </xsd:simpleType>
    </xsd:element>
    <xsd:element name="MediaServiceLocation" ma:index="22" nillable="true" ma:displayName="Location" ma:indexed="true" ma:internalName="MediaServiceLocation" ma:readOnly="true">
      <xsd:simpleType>
        <xsd:restriction base="dms:Text"/>
      </xsd:simpleType>
    </xsd:element>
    <xsd:element name="Category" ma:index="23" nillable="true" ma:displayName="Category" ma:format="Dropdown" ma:internalName="Category">
      <xsd:simpleType>
        <xsd:restriction base="dms:Choice">
          <xsd:enumeration value="AI &amp; ML"/>
          <xsd:enumeration value="Cloud"/>
          <xsd:enumeration value="Data"/>
          <xsd:enumeration value="RI Tech"/>
          <xsd:enumeration value="ArcticDB"/>
          <xsd:enumeration value="Tech Strategy"/>
          <xsd:enumeration value="Market Platform"/>
          <xsd:enumeration value="Systematic"/>
          <xsd:enumeration value="Discretionary"/>
          <xsd:enumeration value="Solutions"/>
          <xsd:enumeration value="Technology Overview"/>
        </xsd:restriction>
      </xsd:simpleType>
    </xsd:element>
    <xsd:element name="MediaServiceBillingMetadata" ma:index="24"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4feec16-eab7-4e46-af86-9df8d9185df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ec75ec4d-8ded-411f-824e-501cef09fdc2}" ma:internalName="TaxCatchAll" ma:showField="CatchAllData" ma:web="64feec16-eab7-4e46-af86-9df8d9185df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64feec16-eab7-4e46-af86-9df8d9185df6">
      <UserInfo>
        <DisplayName>Rachel Waters (London)</DisplayName>
        <AccountId>94</AccountId>
        <AccountType/>
      </UserInfo>
      <UserInfo>
        <DisplayName>Sam Kavanaugh (London)</DisplayName>
        <AccountId>102</AccountId>
        <AccountType/>
      </UserInfo>
      <UserInfo>
        <DisplayName>Limited Access System Group For List d6e4d066-c704-45e1-bcbf-4591bbe82013</DisplayName>
        <AccountId>15</AccountId>
        <AccountType/>
      </UserInfo>
      <UserInfo>
        <DisplayName>SharingLinks.6a479ed9-74f8-4248-8bb2-5ee974f9977a.OrganizationView.bd0c7eb1-f577-47aa-9e9e-e48227acb458</DisplayName>
        <AccountId>28</AccountId>
        <AccountType/>
      </UserInfo>
      <UserInfo>
        <DisplayName>Dalj Chahal (London)</DisplayName>
        <AccountId>95</AccountId>
        <AccountType/>
      </UserInfo>
      <UserInfo>
        <DisplayName>Otto Hamaoui (London)</DisplayName>
        <AccountId>130</AccountId>
        <AccountType/>
      </UserInfo>
      <UserInfo>
        <DisplayName>Hannah Burrows (London)</DisplayName>
        <AccountId>131</AccountId>
        <AccountType/>
      </UserInfo>
      <UserInfo>
        <DisplayName>Tom Middleton (London)</DisplayName>
        <AccountId>577</AccountId>
        <AccountType/>
      </UserInfo>
      <UserInfo>
        <DisplayName>Ivan Cronyn (London)</DisplayName>
        <AccountId>92</AccountId>
        <AccountType/>
      </UserInfo>
    </SharedWithUsers>
    <TaxCatchAll xmlns="64feec16-eab7-4e46-af86-9df8d9185df6" xsi:nil="true"/>
    <lcf76f155ced4ddcb4097134ff3c332f xmlns="cfdf018f-7b78-4307-b740-34375edf8ddc">
      <Terms xmlns="http://schemas.microsoft.com/office/infopath/2007/PartnerControls"/>
    </lcf76f155ced4ddcb4097134ff3c332f>
    <Category xmlns="cfdf018f-7b78-4307-b740-34375edf8ddc" xsi:nil="true"/>
  </documentManagement>
</p:properties>
</file>

<file path=customXml/item4.xml><?xml version="1.0" encoding="utf-8"?>
<VariableListDefinition name="AD_HOC" displayName="AD_HOC" id="664d4c87-8bc3-4a35-8c16-0aadf280add0" isdomainofvalue="False" dataSourceId="96dd82b2-12c8-4b79-b635-eb033765db18"/>
</file>

<file path=customXml/item5.xml><?xml version="1.0" encoding="utf-8"?>
<VariableList UniqueId="98a67ffc-8a27-4b8f-bd87-c37631665aea" Name="Computed" ContentType="XML" MajorVersion="0" MinorVersion="1" isLocalCopy="False" IsBaseObject="False" DataSourceId="983e9fcd-bb0e-437c-a2a9-1d1897ed0b47" DataSourceMajorVersion="0" DataSourceMinorVersion="1"/>
</file>

<file path=customXml/item6.xml><?xml version="1.0" encoding="utf-8"?>
<AllExternalAdhocVariableMappings/>
</file>

<file path=customXml/item7.xml><?xml version="1.0" encoding="utf-8"?>
<VariableListDefinition name="Computed" displayName="Computed" id="98a67ffc-8a27-4b8f-bd87-c37631665aea" isdomainofvalue="False" dataSourceId="983e9fcd-bb0e-437c-a2a9-1d1897ed0b47"/>
</file>

<file path=customXml/item8.xml><?xml version="1.0" encoding="utf-8"?>
<VariableListDefinition name="System" displayName="System" id="446b0d00-243c-47fc-9e9c-8a27adbb9c04" isdomainofvalue="False" dataSourceId="3605ed32-0ddd-4ed6-a7ea-a76e273e75ed"/>
</file>

<file path=customXml/item9.xml><?xml version="1.0" encoding="utf-8"?>
<VariableList UniqueId="446b0d00-243c-47fc-9e9c-8a27adbb9c04" Name="System" ContentType="XML" MajorVersion="0" MinorVersion="1" isLocalCopy="False" IsBaseObject="False" DataSourceId="3605ed32-0ddd-4ed6-a7ea-a76e273e75ed" DataSourceMajorVersion="0" DataSourceMinorVersion="1"/>
</file>

<file path=customXml/itemProps1.xml><?xml version="1.0" encoding="utf-8"?>
<ds:datastoreItem xmlns:ds="http://schemas.openxmlformats.org/officeDocument/2006/customXml" ds:itemID="{1A155317-98D3-4184-AD62-730DC101EFD9}">
  <ds:schemaRefs>
    <ds:schemaRef ds:uri="http://schemas.microsoft.com/sharepoint/v3/contenttype/forms"/>
  </ds:schemaRefs>
</ds:datastoreItem>
</file>

<file path=customXml/itemProps10.xml><?xml version="1.0" encoding="utf-8"?>
<ds:datastoreItem xmlns:ds="http://schemas.openxmlformats.org/officeDocument/2006/customXml" ds:itemID="{C1C66108-05CE-4BA0-B91F-CDB719942A16}">
  <ds:schemaRefs/>
</ds:datastoreItem>
</file>

<file path=customXml/itemProps2.xml><?xml version="1.0" encoding="utf-8"?>
<ds:datastoreItem xmlns:ds="http://schemas.openxmlformats.org/officeDocument/2006/customXml" ds:itemID="{D2289B4D-89F2-4183-9251-502AF0850C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fdf018f-7b78-4307-b740-34375edf8ddc"/>
    <ds:schemaRef ds:uri="64feec16-eab7-4e46-af86-9df8d9185df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9329F3A-141E-4808-B2F7-BA09F67184A1}">
  <ds:schemaRefs>
    <ds:schemaRef ds:uri="http://purl.org/dc/dcmitype/"/>
    <ds:schemaRef ds:uri="http://www.w3.org/XML/1998/namespace"/>
    <ds:schemaRef ds:uri="http://schemas.microsoft.com/office/2006/metadata/properties"/>
    <ds:schemaRef ds:uri="http://schemas.openxmlformats.org/package/2006/metadata/core-properties"/>
    <ds:schemaRef ds:uri="http://purl.org/dc/elements/1.1/"/>
    <ds:schemaRef ds:uri="d6e4d066-c704-45e1-bcbf-4591bbe82013"/>
    <ds:schemaRef ds:uri="http://schemas.microsoft.com/office/2006/documentManagement/types"/>
    <ds:schemaRef ds:uri="http://purl.org/dc/terms/"/>
    <ds:schemaRef ds:uri="http://schemas.microsoft.com/office/infopath/2007/PartnerControls"/>
    <ds:schemaRef ds:uri="52d66d9d-7029-430b-8567-09fdbdd42f52"/>
    <ds:schemaRef ds:uri="64feec16-eab7-4e46-af86-9df8d9185df6"/>
    <ds:schemaRef ds:uri="cfdf018f-7b78-4307-b740-34375edf8ddc"/>
  </ds:schemaRefs>
</ds:datastoreItem>
</file>

<file path=customXml/itemProps4.xml><?xml version="1.0" encoding="utf-8"?>
<ds:datastoreItem xmlns:ds="http://schemas.openxmlformats.org/officeDocument/2006/customXml" ds:itemID="{8083BF96-4625-414A-8CA3-517405BA77FE}">
  <ds:schemaRefs/>
</ds:datastoreItem>
</file>

<file path=customXml/itemProps5.xml><?xml version="1.0" encoding="utf-8"?>
<ds:datastoreItem xmlns:ds="http://schemas.openxmlformats.org/officeDocument/2006/customXml" ds:itemID="{F4144D10-706A-4EBB-A574-F1DFE843F676}">
  <ds:schemaRefs/>
</ds:datastoreItem>
</file>

<file path=customXml/itemProps6.xml><?xml version="1.0" encoding="utf-8"?>
<ds:datastoreItem xmlns:ds="http://schemas.openxmlformats.org/officeDocument/2006/customXml" ds:itemID="{9CCFE2D0-0915-4F4A-9484-8B74F8B13A3F}">
  <ds:schemaRefs/>
</ds:datastoreItem>
</file>

<file path=customXml/itemProps7.xml><?xml version="1.0" encoding="utf-8"?>
<ds:datastoreItem xmlns:ds="http://schemas.openxmlformats.org/officeDocument/2006/customXml" ds:itemID="{746872AD-05E4-455A-A322-2FD2DEFD5DC4}">
  <ds:schemaRefs/>
</ds:datastoreItem>
</file>

<file path=customXml/itemProps8.xml><?xml version="1.0" encoding="utf-8"?>
<ds:datastoreItem xmlns:ds="http://schemas.openxmlformats.org/officeDocument/2006/customXml" ds:itemID="{F42BAF3C-D1C5-489C-B6CB-A1782CFF356E}">
  <ds:schemaRefs/>
</ds:datastoreItem>
</file>

<file path=customXml/itemProps9.xml><?xml version="1.0" encoding="utf-8"?>
<ds:datastoreItem xmlns:ds="http://schemas.openxmlformats.org/officeDocument/2006/customXml" ds:itemID="{8584A27F-293D-455E-BBC0-D146DC44A907}">
  <ds:schemaRefs/>
</ds:datastoreItem>
</file>

<file path=docProps/app.xml><?xml version="1.0" encoding="utf-8"?>
<Properties xmlns="http://schemas.openxmlformats.org/officeDocument/2006/extended-properties" xmlns:vt="http://schemas.openxmlformats.org/officeDocument/2006/docPropsVTypes">
  <Template/>
  <TotalTime>1</TotalTime>
  <Words>1949</Words>
  <Application>Microsoft Office PowerPoint</Application>
  <PresentationFormat>Widescreen</PresentationFormat>
  <Paragraphs>197</Paragraphs>
  <Slides>6</Slides>
  <Notes>5</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Arial</vt:lpstr>
      <vt:lpstr>Calibri</vt:lpstr>
      <vt:lpstr>Cambria Math</vt:lpstr>
      <vt:lpstr>Consolas</vt:lpstr>
      <vt:lpstr>Rubik</vt:lpstr>
      <vt:lpstr>Rubik Bold</vt:lpstr>
      <vt:lpstr>Rubik Medium</vt:lpstr>
      <vt:lpstr>Wingdings</vt:lpstr>
      <vt:lpstr>Man Template A4</vt:lpstr>
      <vt:lpstr>PowerPoint Presentation</vt:lpstr>
      <vt:lpstr>The Challenge!</vt:lpstr>
      <vt:lpstr>Momentum Signals</vt:lpstr>
      <vt:lpstr>Portfolio Construction</vt:lpstr>
      <vt:lpstr>How News Moves Markets</vt:lpstr>
      <vt:lpstr>Important information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 Group</dc:title>
  <dc:creator>Kim Gorman (London)</dc:creator>
  <cp:lastModifiedBy>Lorenzo Greco (London)</cp:lastModifiedBy>
  <cp:revision>19</cp:revision>
  <cp:lastPrinted>2025-05-08T08:05:27Z</cp:lastPrinted>
  <dcterms:created xsi:type="dcterms:W3CDTF">2023-02-01T14:44:23Z</dcterms:created>
  <dcterms:modified xsi:type="dcterms:W3CDTF">2026-02-28T11:58:34Z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0x010100647493D5406FAA488818835D6CE4CD81</vt:lpwstr>
  </property>
  <property fmtid="{D5CDD505-2E9C-101B-9397-08002B2CF9AE}" pid="3" name="MediaServiceImageTags">
    <vt:lpwstr/>
  </property>
</Properties>
</file>

<file path=docProps/thumbnail.jpeg>
</file>